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B36D9D-DD30-4908-8A0B-8B43E29C24D7}" v="21" dt="2022-06-06T04:49:55.1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CEM2-12 ac33811s(長岡高専)" userId="23a13dd6-4f67-4098-a421-2c8fc957ee28" providerId="ADAL" clId="{121CA9AF-5290-4331-8DFC-884F4745BD6E}"/>
    <pc:docChg chg="custSel modSld">
      <pc:chgData name="ACEM2-12 ac33811s(長岡高専)" userId="23a13dd6-4f67-4098-a421-2c8fc957ee28" providerId="ADAL" clId="{121CA9AF-5290-4331-8DFC-884F4745BD6E}" dt="2022-05-06T13:44:52.328" v="3" actId="164"/>
      <pc:docMkLst>
        <pc:docMk/>
      </pc:docMkLst>
      <pc:sldChg chg="addSp delSp modSp mod">
        <pc:chgData name="ACEM2-12 ac33811s(長岡高専)" userId="23a13dd6-4f67-4098-a421-2c8fc957ee28" providerId="ADAL" clId="{121CA9AF-5290-4331-8DFC-884F4745BD6E}" dt="2022-05-06T13:44:52.328" v="3" actId="164"/>
        <pc:sldMkLst>
          <pc:docMk/>
          <pc:sldMk cId="2713150928" sldId="282"/>
        </pc:sldMkLst>
        <pc:spChg chg="mod topLvl">
          <ac:chgData name="ACEM2-12 ac33811s(長岡高専)" userId="23a13dd6-4f67-4098-a421-2c8fc957ee28" providerId="ADAL" clId="{121CA9AF-5290-4331-8DFC-884F4745BD6E}" dt="2022-05-06T13:44:52.328" v="3" actId="164"/>
          <ac:spMkLst>
            <pc:docMk/>
            <pc:sldMk cId="2713150928" sldId="282"/>
            <ac:spMk id="13" creationId="{8CF6F8EF-1FF1-9F62-6EBA-A2BF4F2928B8}"/>
          </ac:spMkLst>
        </pc:spChg>
        <pc:grpChg chg="add mod">
          <ac:chgData name="ACEM2-12 ac33811s(長岡高専)" userId="23a13dd6-4f67-4098-a421-2c8fc957ee28" providerId="ADAL" clId="{121CA9AF-5290-4331-8DFC-884F4745BD6E}" dt="2022-05-06T13:44:52.328" v="3" actId="164"/>
          <ac:grpSpMkLst>
            <pc:docMk/>
            <pc:sldMk cId="2713150928" sldId="282"/>
            <ac:grpSpMk id="4" creationId="{A2E042AC-AFF2-4DBC-AC21-02FA18152621}"/>
          </ac:grpSpMkLst>
        </pc:grpChg>
        <pc:grpChg chg="del">
          <ac:chgData name="ACEM2-12 ac33811s(長岡高専)" userId="23a13dd6-4f67-4098-a421-2c8fc957ee28" providerId="ADAL" clId="{121CA9AF-5290-4331-8DFC-884F4745BD6E}" dt="2022-05-06T13:44:46.490" v="0" actId="478"/>
          <ac:grpSpMkLst>
            <pc:docMk/>
            <pc:sldMk cId="2713150928" sldId="282"/>
            <ac:grpSpMk id="14" creationId="{04F38742-02AA-4A86-8E10-D412D0E02D65}"/>
          </ac:grpSpMkLst>
        </pc:grpChg>
        <pc:picChg chg="add mod ord">
          <ac:chgData name="ACEM2-12 ac33811s(長岡高専)" userId="23a13dd6-4f67-4098-a421-2c8fc957ee28" providerId="ADAL" clId="{121CA9AF-5290-4331-8DFC-884F4745BD6E}" dt="2022-05-06T13:44:52.328" v="3" actId="164"/>
          <ac:picMkLst>
            <pc:docMk/>
            <pc:sldMk cId="2713150928" sldId="282"/>
            <ac:picMk id="3" creationId="{F26077A4-2012-4703-AACC-D7EE9FE24503}"/>
          </ac:picMkLst>
        </pc:picChg>
        <pc:picChg chg="del topLvl">
          <ac:chgData name="ACEM2-12 ac33811s(長岡高専)" userId="23a13dd6-4f67-4098-a421-2c8fc957ee28" providerId="ADAL" clId="{121CA9AF-5290-4331-8DFC-884F4745BD6E}" dt="2022-05-06T13:44:46.490" v="0" actId="478"/>
          <ac:picMkLst>
            <pc:docMk/>
            <pc:sldMk cId="2713150928" sldId="282"/>
            <ac:picMk id="12" creationId="{439A27F8-6215-63FF-DC33-BCFF0DE44EC4}"/>
          </ac:picMkLst>
        </pc:picChg>
      </pc:sldChg>
    </pc:docChg>
  </pc:docChgLst>
  <pc:docChgLst>
    <pc:chgData name="ACEM2-12 ac33811s(長岡高専)" userId="23a13dd6-4f67-4098-a421-2c8fc957ee28" providerId="ADAL" clId="{1FE0E5D1-5992-458A-B13A-E266108665AF}"/>
    <pc:docChg chg="undo custSel addSld modSld sldOrd">
      <pc:chgData name="ACEM2-12 ac33811s(長岡高専)" userId="23a13dd6-4f67-4098-a421-2c8fc957ee28" providerId="ADAL" clId="{1FE0E5D1-5992-458A-B13A-E266108665AF}" dt="2022-05-02T02:46:05.488" v="1107" actId="164"/>
      <pc:docMkLst>
        <pc:docMk/>
      </pc:docMkLst>
      <pc:sldChg chg="addSp delSp modSp mod">
        <pc:chgData name="ACEM2-12 ac33811s(長岡高専)" userId="23a13dd6-4f67-4098-a421-2c8fc957ee28" providerId="ADAL" clId="{1FE0E5D1-5992-458A-B13A-E266108665AF}" dt="2022-05-01T01:54:09.416" v="64" actId="164"/>
        <pc:sldMkLst>
          <pc:docMk/>
          <pc:sldMk cId="3460712585" sldId="256"/>
        </pc:sldMkLst>
        <pc:spChg chg="add mod">
          <ac:chgData name="ACEM2-12 ac33811s(長岡高専)" userId="23a13dd6-4f67-4098-a421-2c8fc957ee28" providerId="ADAL" clId="{1FE0E5D1-5992-458A-B13A-E266108665AF}" dt="2022-05-01T01:52:21.681" v="18" actId="164"/>
          <ac:spMkLst>
            <pc:docMk/>
            <pc:sldMk cId="3460712585" sldId="256"/>
            <ac:spMk id="6" creationId="{97858E69-A7C5-E44B-7F9C-544F5459BCE6}"/>
          </ac:spMkLst>
        </pc:spChg>
        <pc:spChg chg="add mod">
          <ac:chgData name="ACEM2-12 ac33811s(長岡高専)" userId="23a13dd6-4f67-4098-a421-2c8fc957ee28" providerId="ADAL" clId="{1FE0E5D1-5992-458A-B13A-E266108665AF}" dt="2022-05-01T01:52:21.681" v="18" actId="164"/>
          <ac:spMkLst>
            <pc:docMk/>
            <pc:sldMk cId="3460712585" sldId="256"/>
            <ac:spMk id="7" creationId="{9B5DECC0-3E7C-424B-1BE3-3CB225C63AC9}"/>
          </ac:spMkLst>
        </pc:spChg>
        <pc:spChg chg="add mod">
          <ac:chgData name="ACEM2-12 ac33811s(長岡高専)" userId="23a13dd6-4f67-4098-a421-2c8fc957ee28" providerId="ADAL" clId="{1FE0E5D1-5992-458A-B13A-E266108665AF}" dt="2022-05-01T01:52:21.681" v="18" actId="164"/>
          <ac:spMkLst>
            <pc:docMk/>
            <pc:sldMk cId="3460712585" sldId="256"/>
            <ac:spMk id="8" creationId="{5E6B44DA-BBAD-68E8-ABFF-153758299D4D}"/>
          </ac:spMkLst>
        </pc:spChg>
        <pc:spChg chg="add del mod">
          <ac:chgData name="ACEM2-12 ac33811s(長岡高専)" userId="23a13dd6-4f67-4098-a421-2c8fc957ee28" providerId="ADAL" clId="{1FE0E5D1-5992-458A-B13A-E266108665AF}" dt="2022-05-01T01:52:47.529" v="22" actId="478"/>
          <ac:spMkLst>
            <pc:docMk/>
            <pc:sldMk cId="3460712585" sldId="256"/>
            <ac:spMk id="10" creationId="{05426F9E-63C7-BFF4-A763-F6E3C4CDD016}"/>
          </ac:spMkLst>
        </pc:spChg>
        <pc:spChg chg="add mod">
          <ac:chgData name="ACEM2-12 ac33811s(長岡高専)" userId="23a13dd6-4f67-4098-a421-2c8fc957ee28" providerId="ADAL" clId="{1FE0E5D1-5992-458A-B13A-E266108665AF}" dt="2022-05-01T01:54:09.416" v="64" actId="164"/>
          <ac:spMkLst>
            <pc:docMk/>
            <pc:sldMk cId="3460712585" sldId="256"/>
            <ac:spMk id="13" creationId="{BC44DB26-30DA-F0E0-2F75-1C65BD734AB2}"/>
          </ac:spMkLst>
        </pc:spChg>
        <pc:grpChg chg="add mod">
          <ac:chgData name="ACEM2-12 ac33811s(長岡高専)" userId="23a13dd6-4f67-4098-a421-2c8fc957ee28" providerId="ADAL" clId="{1FE0E5D1-5992-458A-B13A-E266108665AF}" dt="2022-05-01T01:54:09.416" v="64" actId="164"/>
          <ac:grpSpMkLst>
            <pc:docMk/>
            <pc:sldMk cId="3460712585" sldId="256"/>
            <ac:grpSpMk id="9" creationId="{C0EA3FE6-F268-DE74-2985-E6D27804FF01}"/>
          </ac:grpSpMkLst>
        </pc:grpChg>
        <pc:grpChg chg="add mod">
          <ac:chgData name="ACEM2-12 ac33811s(長岡高専)" userId="23a13dd6-4f67-4098-a421-2c8fc957ee28" providerId="ADAL" clId="{1FE0E5D1-5992-458A-B13A-E266108665AF}" dt="2022-05-01T01:54:09.416" v="64" actId="164"/>
          <ac:grpSpMkLst>
            <pc:docMk/>
            <pc:sldMk cId="3460712585" sldId="256"/>
            <ac:grpSpMk id="14" creationId="{A8004CBC-328A-EADB-795C-9A7F4F2C71AA}"/>
          </ac:grpSpMkLst>
        </pc:grpChg>
        <pc:picChg chg="add mod">
          <ac:chgData name="ACEM2-12 ac33811s(長岡高専)" userId="23a13dd6-4f67-4098-a421-2c8fc957ee28" providerId="ADAL" clId="{1FE0E5D1-5992-458A-B13A-E266108665AF}" dt="2022-05-01T01:52:21.681" v="18" actId="164"/>
          <ac:picMkLst>
            <pc:docMk/>
            <pc:sldMk cId="3460712585" sldId="256"/>
            <ac:picMk id="5" creationId="{F660C075-A612-8991-C37B-55270D1E9261}"/>
          </ac:picMkLst>
        </pc:picChg>
        <pc:picChg chg="add mod">
          <ac:chgData name="ACEM2-12 ac33811s(長岡高専)" userId="23a13dd6-4f67-4098-a421-2c8fc957ee28" providerId="ADAL" clId="{1FE0E5D1-5992-458A-B13A-E266108665AF}" dt="2022-05-01T01:54:09.416" v="64" actId="164"/>
          <ac:picMkLst>
            <pc:docMk/>
            <pc:sldMk cId="3460712585" sldId="256"/>
            <ac:picMk id="12" creationId="{7A798BF7-FB78-FD5F-6034-503C72D903A5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1T02:00:23.342" v="124" actId="164"/>
        <pc:sldMkLst>
          <pc:docMk/>
          <pc:sldMk cId="3146493830" sldId="257"/>
        </pc:sldMkLst>
        <pc:spChg chg="del">
          <ac:chgData name="ACEM2-12 ac33811s(長岡高専)" userId="23a13dd6-4f67-4098-a421-2c8fc957ee28" providerId="ADAL" clId="{1FE0E5D1-5992-458A-B13A-E266108665AF}" dt="2022-05-01T01:58:07.352" v="66" actId="478"/>
          <ac:spMkLst>
            <pc:docMk/>
            <pc:sldMk cId="3146493830" sldId="257"/>
            <ac:spMk id="2" creationId="{6E5882B0-1141-BB00-A446-8934A30263E0}"/>
          </ac:spMkLst>
        </pc:spChg>
        <pc:spChg chg="del">
          <ac:chgData name="ACEM2-12 ac33811s(長岡高専)" userId="23a13dd6-4f67-4098-a421-2c8fc957ee28" providerId="ADAL" clId="{1FE0E5D1-5992-458A-B13A-E266108665AF}" dt="2022-05-01T01:58:07.352" v="66" actId="478"/>
          <ac:spMkLst>
            <pc:docMk/>
            <pc:sldMk cId="3146493830" sldId="257"/>
            <ac:spMk id="3" creationId="{CA68078B-90C2-6A2D-3156-DB81C7C853D0}"/>
          </ac:spMkLst>
        </pc:spChg>
        <pc:spChg chg="add mod">
          <ac:chgData name="ACEM2-12 ac33811s(長岡高専)" userId="23a13dd6-4f67-4098-a421-2c8fc957ee28" providerId="ADAL" clId="{1FE0E5D1-5992-458A-B13A-E266108665AF}" dt="2022-05-01T02:00:23.342" v="124" actId="164"/>
          <ac:spMkLst>
            <pc:docMk/>
            <pc:sldMk cId="3146493830" sldId="257"/>
            <ac:spMk id="4" creationId="{EDE9F518-CB67-16ED-5DF3-E8B4C93FA4AF}"/>
          </ac:spMkLst>
        </pc:spChg>
        <pc:grpChg chg="add mod">
          <ac:chgData name="ACEM2-12 ac33811s(長岡高専)" userId="23a13dd6-4f67-4098-a421-2c8fc957ee28" providerId="ADAL" clId="{1FE0E5D1-5992-458A-B13A-E266108665AF}" dt="2022-05-01T02:00:23.342" v="124" actId="164"/>
          <ac:grpSpMkLst>
            <pc:docMk/>
            <pc:sldMk cId="3146493830" sldId="257"/>
            <ac:grpSpMk id="5" creationId="{DD34E2E6-1DB5-C2BC-2069-C8208F9D2F6E}"/>
          </ac:grpSpMkLst>
        </pc:grpChg>
        <pc:picChg chg="add mod">
          <ac:chgData name="ACEM2-12 ac33811s(長岡高専)" userId="23a13dd6-4f67-4098-a421-2c8fc957ee28" providerId="ADAL" clId="{1FE0E5D1-5992-458A-B13A-E266108665AF}" dt="2022-05-01T02:00:23.342" v="124" actId="164"/>
          <ac:picMkLst>
            <pc:docMk/>
            <pc:sldMk cId="3146493830" sldId="257"/>
            <ac:picMk id="7" creationId="{2401D06A-8332-E9D6-CF8A-B7B46738269B}"/>
          </ac:picMkLst>
        </pc:picChg>
        <pc:picChg chg="add mod">
          <ac:chgData name="ACEM2-12 ac33811s(長岡高専)" userId="23a13dd6-4f67-4098-a421-2c8fc957ee28" providerId="ADAL" clId="{1FE0E5D1-5992-458A-B13A-E266108665AF}" dt="2022-05-01T02:00:23.342" v="124" actId="164"/>
          <ac:picMkLst>
            <pc:docMk/>
            <pc:sldMk cId="3146493830" sldId="257"/>
            <ac:picMk id="1026" creationId="{273D2336-87ED-5AFA-46BC-0DFC8D66E3A1}"/>
          </ac:picMkLst>
        </pc:picChg>
        <pc:picChg chg="add mod">
          <ac:chgData name="ACEM2-12 ac33811s(長岡高専)" userId="23a13dd6-4f67-4098-a421-2c8fc957ee28" providerId="ADAL" clId="{1FE0E5D1-5992-458A-B13A-E266108665AF}" dt="2022-05-01T02:00:23.342" v="124" actId="164"/>
          <ac:picMkLst>
            <pc:docMk/>
            <pc:sldMk cId="3146493830" sldId="257"/>
            <ac:picMk id="1028" creationId="{063D037B-7D4F-284B-D310-83536E159B9C}"/>
          </ac:picMkLst>
        </pc:picChg>
        <pc:picChg chg="add mod">
          <ac:chgData name="ACEM2-12 ac33811s(長岡高専)" userId="23a13dd6-4f67-4098-a421-2c8fc957ee28" providerId="ADAL" clId="{1FE0E5D1-5992-458A-B13A-E266108665AF}" dt="2022-05-01T02:00:23.342" v="124" actId="164"/>
          <ac:picMkLst>
            <pc:docMk/>
            <pc:sldMk cId="3146493830" sldId="257"/>
            <ac:picMk id="1030" creationId="{60D13B63-BD09-A2F7-6692-619FDD08CF6C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1T02:05:29.471" v="178" actId="1076"/>
        <pc:sldMkLst>
          <pc:docMk/>
          <pc:sldMk cId="2127901550" sldId="258"/>
        </pc:sldMkLst>
        <pc:spChg chg="del">
          <ac:chgData name="ACEM2-12 ac33811s(長岡高専)" userId="23a13dd6-4f67-4098-a421-2c8fc957ee28" providerId="ADAL" clId="{1FE0E5D1-5992-458A-B13A-E266108665AF}" dt="2022-05-01T02:03:38.272" v="126" actId="478"/>
          <ac:spMkLst>
            <pc:docMk/>
            <pc:sldMk cId="2127901550" sldId="258"/>
            <ac:spMk id="2" creationId="{3671E00F-675D-3B18-65EE-74780F73C8B6}"/>
          </ac:spMkLst>
        </pc:spChg>
        <pc:spChg chg="del">
          <ac:chgData name="ACEM2-12 ac33811s(長岡高専)" userId="23a13dd6-4f67-4098-a421-2c8fc957ee28" providerId="ADAL" clId="{1FE0E5D1-5992-458A-B13A-E266108665AF}" dt="2022-05-01T02:03:38.272" v="126" actId="478"/>
          <ac:spMkLst>
            <pc:docMk/>
            <pc:sldMk cId="2127901550" sldId="258"/>
            <ac:spMk id="3" creationId="{07BF8105-76AE-CB99-D373-4140B0142B9D}"/>
          </ac:spMkLst>
        </pc:spChg>
        <pc:spChg chg="add mod">
          <ac:chgData name="ACEM2-12 ac33811s(長岡高専)" userId="23a13dd6-4f67-4098-a421-2c8fc957ee28" providerId="ADAL" clId="{1FE0E5D1-5992-458A-B13A-E266108665AF}" dt="2022-05-01T02:04:54.200" v="141" actId="1076"/>
          <ac:spMkLst>
            <pc:docMk/>
            <pc:sldMk cId="2127901550" sldId="258"/>
            <ac:spMk id="4" creationId="{89FE3AE9-D2B4-CDE0-3769-41E94D46EDCE}"/>
          </ac:spMkLst>
        </pc:spChg>
        <pc:spChg chg="add del mod">
          <ac:chgData name="ACEM2-12 ac33811s(長岡高専)" userId="23a13dd6-4f67-4098-a421-2c8fc957ee28" providerId="ADAL" clId="{1FE0E5D1-5992-458A-B13A-E266108665AF}" dt="2022-05-01T02:05:24.368" v="176" actId="478"/>
          <ac:spMkLst>
            <pc:docMk/>
            <pc:sldMk cId="2127901550" sldId="258"/>
            <ac:spMk id="6" creationId="{0CD46DA7-5A5C-CE8D-EFFC-CA17B021CB89}"/>
          </ac:spMkLst>
        </pc:spChg>
        <pc:grpChg chg="add mod">
          <ac:chgData name="ACEM2-12 ac33811s(長岡高専)" userId="23a13dd6-4f67-4098-a421-2c8fc957ee28" providerId="ADAL" clId="{1FE0E5D1-5992-458A-B13A-E266108665AF}" dt="2022-05-01T02:04:06.642" v="133" actId="164"/>
          <ac:grpSpMkLst>
            <pc:docMk/>
            <pc:sldMk cId="2127901550" sldId="258"/>
            <ac:grpSpMk id="5" creationId="{32BADDA8-1881-379E-4127-BD89AEFCEED3}"/>
          </ac:grpSpMkLst>
        </pc:grpChg>
        <pc:picChg chg="add mod">
          <ac:chgData name="ACEM2-12 ac33811s(長岡高専)" userId="23a13dd6-4f67-4098-a421-2c8fc957ee28" providerId="ADAL" clId="{1FE0E5D1-5992-458A-B13A-E266108665AF}" dt="2022-05-01T02:05:29.471" v="178" actId="1076"/>
          <ac:picMkLst>
            <pc:docMk/>
            <pc:sldMk cId="2127901550" sldId="258"/>
            <ac:picMk id="7" creationId="{36EED1E3-B69F-CB29-2D2C-ED03EBF58EE2}"/>
          </ac:picMkLst>
        </pc:picChg>
        <pc:picChg chg="add mod">
          <ac:chgData name="ACEM2-12 ac33811s(長岡高専)" userId="23a13dd6-4f67-4098-a421-2c8fc957ee28" providerId="ADAL" clId="{1FE0E5D1-5992-458A-B13A-E266108665AF}" dt="2022-05-01T02:04:06.642" v="133" actId="164"/>
          <ac:picMkLst>
            <pc:docMk/>
            <pc:sldMk cId="2127901550" sldId="258"/>
            <ac:picMk id="3074" creationId="{6E4A946F-C422-F321-F17D-5EF4CFB28BA9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0:22:30.181" v="562" actId="164"/>
        <pc:sldMkLst>
          <pc:docMk/>
          <pc:sldMk cId="555673447" sldId="259"/>
        </pc:sldMkLst>
        <pc:spChg chg="del">
          <ac:chgData name="ACEM2-12 ac33811s(長岡高専)" userId="23a13dd6-4f67-4098-a421-2c8fc957ee28" providerId="ADAL" clId="{1FE0E5D1-5992-458A-B13A-E266108665AF}" dt="2022-05-01T02:10:06.727" v="180" actId="478"/>
          <ac:spMkLst>
            <pc:docMk/>
            <pc:sldMk cId="555673447" sldId="259"/>
            <ac:spMk id="2" creationId="{BCEDDA44-C642-3B79-E7AF-93F4A81097DC}"/>
          </ac:spMkLst>
        </pc:spChg>
        <pc:spChg chg="del">
          <ac:chgData name="ACEM2-12 ac33811s(長岡高専)" userId="23a13dd6-4f67-4098-a421-2c8fc957ee28" providerId="ADAL" clId="{1FE0E5D1-5992-458A-B13A-E266108665AF}" dt="2022-05-01T02:10:06.727" v="180" actId="478"/>
          <ac:spMkLst>
            <pc:docMk/>
            <pc:sldMk cId="555673447" sldId="259"/>
            <ac:spMk id="3" creationId="{9062DA7E-C061-2421-E48E-9C315EFD660C}"/>
          </ac:spMkLst>
        </pc:spChg>
        <pc:spChg chg="add mod">
          <ac:chgData name="ACEM2-12 ac33811s(長岡高専)" userId="23a13dd6-4f67-4098-a421-2c8fc957ee28" providerId="ADAL" clId="{1FE0E5D1-5992-458A-B13A-E266108665AF}" dt="2022-05-01T02:11:31.846" v="205" actId="164"/>
          <ac:spMkLst>
            <pc:docMk/>
            <pc:sldMk cId="555673447" sldId="259"/>
            <ac:spMk id="4" creationId="{DDA1FE79-5963-6CE6-0515-F9ACDE5088D5}"/>
          </ac:spMkLst>
        </pc:spChg>
        <pc:spChg chg="add mod">
          <ac:chgData name="ACEM2-12 ac33811s(長岡高専)" userId="23a13dd6-4f67-4098-a421-2c8fc957ee28" providerId="ADAL" clId="{1FE0E5D1-5992-458A-B13A-E266108665AF}" dt="2022-05-01T02:11:31.846" v="205" actId="164"/>
          <ac:spMkLst>
            <pc:docMk/>
            <pc:sldMk cId="555673447" sldId="259"/>
            <ac:spMk id="6" creationId="{BE841183-9FD6-E6C9-920F-B4AD6B7D6437}"/>
          </ac:spMkLst>
        </pc:spChg>
        <pc:spChg chg="add mod">
          <ac:chgData name="ACEM2-12 ac33811s(長岡高専)" userId="23a13dd6-4f67-4098-a421-2c8fc957ee28" providerId="ADAL" clId="{1FE0E5D1-5992-458A-B13A-E266108665AF}" dt="2022-05-01T02:11:31.846" v="205" actId="164"/>
          <ac:spMkLst>
            <pc:docMk/>
            <pc:sldMk cId="555673447" sldId="259"/>
            <ac:spMk id="7" creationId="{9B85AFB7-C0BE-DDFC-D19B-2A4E0E4192D9}"/>
          </ac:spMkLst>
        </pc:spChg>
        <pc:spChg chg="add mod">
          <ac:chgData name="ACEM2-12 ac33811s(長岡高専)" userId="23a13dd6-4f67-4098-a421-2c8fc957ee28" providerId="ADAL" clId="{1FE0E5D1-5992-458A-B13A-E266108665AF}" dt="2022-05-01T02:11:31.846" v="205" actId="164"/>
          <ac:spMkLst>
            <pc:docMk/>
            <pc:sldMk cId="555673447" sldId="259"/>
            <ac:spMk id="8" creationId="{CE63D897-4489-22B9-89CA-8029AACCBC0C}"/>
          </ac:spMkLst>
        </pc:spChg>
        <pc:grpChg chg="add mod">
          <ac:chgData name="ACEM2-12 ac33811s(長岡高専)" userId="23a13dd6-4f67-4098-a421-2c8fc957ee28" providerId="ADAL" clId="{1FE0E5D1-5992-458A-B13A-E266108665AF}" dt="2022-05-02T00:22:30.181" v="562" actId="164"/>
          <ac:grpSpMkLst>
            <pc:docMk/>
            <pc:sldMk cId="555673447" sldId="259"/>
            <ac:grpSpMk id="2" creationId="{296B7DC5-791B-24D7-3870-667101B8CF43}"/>
          </ac:grpSpMkLst>
        </pc:grpChg>
        <pc:grpChg chg="add mod">
          <ac:chgData name="ACEM2-12 ac33811s(長岡高専)" userId="23a13dd6-4f67-4098-a421-2c8fc957ee28" providerId="ADAL" clId="{1FE0E5D1-5992-458A-B13A-E266108665AF}" dt="2022-05-02T00:22:30.181" v="562" actId="164"/>
          <ac:grpSpMkLst>
            <pc:docMk/>
            <pc:sldMk cId="555673447" sldId="259"/>
            <ac:grpSpMk id="5" creationId="{6FFF3FFB-F08D-4A96-D8C7-5A6ABCA787F2}"/>
          </ac:grpSpMkLst>
        </pc:grpChg>
        <pc:picChg chg="add mod">
          <ac:chgData name="ACEM2-12 ac33811s(長岡高専)" userId="23a13dd6-4f67-4098-a421-2c8fc957ee28" providerId="ADAL" clId="{1FE0E5D1-5992-458A-B13A-E266108665AF}" dt="2022-05-02T00:22:30.181" v="562" actId="164"/>
          <ac:picMkLst>
            <pc:docMk/>
            <pc:sldMk cId="555673447" sldId="259"/>
            <ac:picMk id="9" creationId="{314C9CD9-5085-ABE3-496F-E82AC5775AAF}"/>
          </ac:picMkLst>
        </pc:picChg>
        <pc:picChg chg="add mod">
          <ac:chgData name="ACEM2-12 ac33811s(長岡高専)" userId="23a13dd6-4f67-4098-a421-2c8fc957ee28" providerId="ADAL" clId="{1FE0E5D1-5992-458A-B13A-E266108665AF}" dt="2022-05-01T02:11:31.846" v="205" actId="164"/>
          <ac:picMkLst>
            <pc:docMk/>
            <pc:sldMk cId="555673447" sldId="259"/>
            <ac:picMk id="4098" creationId="{C9641011-FF31-72C1-DF4E-C6ED2A1A5167}"/>
          </ac:picMkLst>
        </pc:picChg>
      </pc:sldChg>
      <pc:sldChg chg="addSp delSp modSp new mod ord">
        <pc:chgData name="ACEM2-12 ac33811s(長岡高専)" userId="23a13dd6-4f67-4098-a421-2c8fc957ee28" providerId="ADAL" clId="{1FE0E5D1-5992-458A-B13A-E266108665AF}" dt="2022-05-01T02:40:51.463" v="280" actId="14100"/>
        <pc:sldMkLst>
          <pc:docMk/>
          <pc:sldMk cId="393675071" sldId="260"/>
        </pc:sldMkLst>
        <pc:spChg chg="del">
          <ac:chgData name="ACEM2-12 ac33811s(長岡高専)" userId="23a13dd6-4f67-4098-a421-2c8fc957ee28" providerId="ADAL" clId="{1FE0E5D1-5992-458A-B13A-E266108665AF}" dt="2022-05-01T02:23:28.574" v="209" actId="478"/>
          <ac:spMkLst>
            <pc:docMk/>
            <pc:sldMk cId="393675071" sldId="260"/>
            <ac:spMk id="2" creationId="{0784EC67-2A93-FDA0-57BD-31BCD77CF33A}"/>
          </ac:spMkLst>
        </pc:spChg>
        <pc:spChg chg="del">
          <ac:chgData name="ACEM2-12 ac33811s(長岡高専)" userId="23a13dd6-4f67-4098-a421-2c8fc957ee28" providerId="ADAL" clId="{1FE0E5D1-5992-458A-B13A-E266108665AF}" dt="2022-05-01T02:23:28.574" v="209" actId="478"/>
          <ac:spMkLst>
            <pc:docMk/>
            <pc:sldMk cId="393675071" sldId="260"/>
            <ac:spMk id="3" creationId="{F54BCC6E-0843-8E03-B648-348D8B9EABBF}"/>
          </ac:spMkLst>
        </pc:spChg>
        <pc:spChg chg="add mod">
          <ac:chgData name="ACEM2-12 ac33811s(長岡高専)" userId="23a13dd6-4f67-4098-a421-2c8fc957ee28" providerId="ADAL" clId="{1FE0E5D1-5992-458A-B13A-E266108665AF}" dt="2022-05-01T02:28:38.767" v="229" actId="115"/>
          <ac:spMkLst>
            <pc:docMk/>
            <pc:sldMk cId="393675071" sldId="260"/>
            <ac:spMk id="6" creationId="{08A2D343-3D38-E39A-B780-0A27034B8A17}"/>
          </ac:spMkLst>
        </pc:spChg>
        <pc:spChg chg="add mod">
          <ac:chgData name="ACEM2-12 ac33811s(長岡高専)" userId="23a13dd6-4f67-4098-a421-2c8fc957ee28" providerId="ADAL" clId="{1FE0E5D1-5992-458A-B13A-E266108665AF}" dt="2022-05-01T02:37:52.806" v="241" actId="164"/>
          <ac:spMkLst>
            <pc:docMk/>
            <pc:sldMk cId="393675071" sldId="260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1T02:40:12.359" v="273" actId="14100"/>
          <ac:grpSpMkLst>
            <pc:docMk/>
            <pc:sldMk cId="393675071" sldId="260"/>
            <ac:grpSpMk id="7" creationId="{D729708D-F685-3B0C-3549-2D4D224898B5}"/>
          </ac:grpSpMkLst>
        </pc:grpChg>
        <pc:grpChg chg="add mod">
          <ac:chgData name="ACEM2-12 ac33811s(長岡高専)" userId="23a13dd6-4f67-4098-a421-2c8fc957ee28" providerId="ADAL" clId="{1FE0E5D1-5992-458A-B13A-E266108665AF}" dt="2022-05-01T02:40:31.062" v="277" actId="14100"/>
          <ac:grpSpMkLst>
            <pc:docMk/>
            <pc:sldMk cId="393675071" sldId="260"/>
            <ac:grpSpMk id="11" creationId="{C56CE11D-6EFB-E0AE-C788-B22E1CC115DF}"/>
          </ac:grpSpMkLst>
        </pc:grpChg>
        <pc:picChg chg="add mod">
          <ac:chgData name="ACEM2-12 ac33811s(長岡高専)" userId="23a13dd6-4f67-4098-a421-2c8fc957ee28" providerId="ADAL" clId="{1FE0E5D1-5992-458A-B13A-E266108665AF}" dt="2022-05-01T02:40:47.568" v="279" actId="14100"/>
          <ac:picMkLst>
            <pc:docMk/>
            <pc:sldMk cId="393675071" sldId="260"/>
            <ac:picMk id="5" creationId="{2930B8B2-50A4-39B8-F47A-9D50C417D874}"/>
          </ac:picMkLst>
        </pc:picChg>
        <pc:picChg chg="add mod">
          <ac:chgData name="ACEM2-12 ac33811s(長岡高専)" userId="23a13dd6-4f67-4098-a421-2c8fc957ee28" providerId="ADAL" clId="{1FE0E5D1-5992-458A-B13A-E266108665AF}" dt="2022-05-01T02:40:51.463" v="280" actId="14100"/>
          <ac:picMkLst>
            <pc:docMk/>
            <pc:sldMk cId="393675071" sldId="260"/>
            <ac:picMk id="9" creationId="{9211E2E3-680A-2CBC-A03D-B5AEEB80AA26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1T02:41:06.541" v="283" actId="164"/>
        <pc:sldMkLst>
          <pc:docMk/>
          <pc:sldMk cId="2762063251" sldId="261"/>
        </pc:sldMkLst>
        <pc:spChg chg="mod topLvl">
          <ac:chgData name="ACEM2-12 ac33811s(長岡高専)" userId="23a13dd6-4f67-4098-a421-2c8fc957ee28" providerId="ADAL" clId="{1FE0E5D1-5992-458A-B13A-E266108665AF}" dt="2022-05-01T02:38:52.245" v="256" actId="20577"/>
          <ac:spMkLst>
            <pc:docMk/>
            <pc:sldMk cId="2762063251" sldId="261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1T02:41:06.541" v="283" actId="164"/>
          <ac:spMkLst>
            <pc:docMk/>
            <pc:sldMk cId="2762063251" sldId="261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1T02:38:49.174" v="254" actId="164"/>
          <ac:grpSpMkLst>
            <pc:docMk/>
            <pc:sldMk cId="2762063251" sldId="261"/>
            <ac:grpSpMk id="4" creationId="{721F1013-3DEF-012D-140B-4941CACDDA59}"/>
          </ac:grpSpMkLst>
        </pc:grpChg>
        <pc:grpChg chg="del">
          <ac:chgData name="ACEM2-12 ac33811s(長岡高専)" userId="23a13dd6-4f67-4098-a421-2c8fc957ee28" providerId="ADAL" clId="{1FE0E5D1-5992-458A-B13A-E266108665AF}" dt="2022-05-01T02:38:29.874" v="243" actId="478"/>
          <ac:grpSpMkLst>
            <pc:docMk/>
            <pc:sldMk cId="2762063251" sldId="261"/>
            <ac:grpSpMk id="7" creationId="{D729708D-F685-3B0C-3549-2D4D224898B5}"/>
          </ac:grpSpMkLst>
        </pc:grpChg>
        <pc:grpChg chg="del">
          <ac:chgData name="ACEM2-12 ac33811s(長岡高専)" userId="23a13dd6-4f67-4098-a421-2c8fc957ee28" providerId="ADAL" clId="{1FE0E5D1-5992-458A-B13A-E266108665AF}" dt="2022-05-01T02:38:31.997" v="244" actId="478"/>
          <ac:grpSpMkLst>
            <pc:docMk/>
            <pc:sldMk cId="2762063251" sldId="261"/>
            <ac:grpSpMk id="11" creationId="{C56CE11D-6EFB-E0AE-C788-B22E1CC115DF}"/>
          </ac:grpSpMkLst>
        </pc:grpChg>
        <pc:grpChg chg="add mod">
          <ac:chgData name="ACEM2-12 ac33811s(長岡高専)" userId="23a13dd6-4f67-4098-a421-2c8fc957ee28" providerId="ADAL" clId="{1FE0E5D1-5992-458A-B13A-E266108665AF}" dt="2022-05-01T02:41:06.541" v="283" actId="164"/>
          <ac:grpSpMkLst>
            <pc:docMk/>
            <pc:sldMk cId="2762063251" sldId="261"/>
            <ac:grpSpMk id="13" creationId="{F3D3B7D5-72A5-7992-E1EB-5D58716385CA}"/>
          </ac:grpSpMkLst>
        </pc:grpChg>
        <pc:picChg chg="add mod ord">
          <ac:chgData name="ACEM2-12 ac33811s(長岡高専)" userId="23a13dd6-4f67-4098-a421-2c8fc957ee28" providerId="ADAL" clId="{1FE0E5D1-5992-458A-B13A-E266108665AF}" dt="2022-05-01T02:40:57.151" v="281" actId="14100"/>
          <ac:picMkLst>
            <pc:docMk/>
            <pc:sldMk cId="2762063251" sldId="261"/>
            <ac:picMk id="3" creationId="{D1DFEDCC-3014-1FD3-7E3D-ADA84AE87E9A}"/>
          </ac:picMkLst>
        </pc:picChg>
        <pc:picChg chg="del topLvl">
          <ac:chgData name="ACEM2-12 ac33811s(長岡高専)" userId="23a13dd6-4f67-4098-a421-2c8fc957ee28" providerId="ADAL" clId="{1FE0E5D1-5992-458A-B13A-E266108665AF}" dt="2022-05-01T02:38:29.874" v="243" actId="478"/>
          <ac:picMkLst>
            <pc:docMk/>
            <pc:sldMk cId="2762063251" sldId="261"/>
            <ac:picMk id="5" creationId="{2930B8B2-50A4-39B8-F47A-9D50C417D874}"/>
          </ac:picMkLst>
        </pc:picChg>
        <pc:picChg chg="del topLvl">
          <ac:chgData name="ACEM2-12 ac33811s(長岡高専)" userId="23a13dd6-4f67-4098-a421-2c8fc957ee28" providerId="ADAL" clId="{1FE0E5D1-5992-458A-B13A-E266108665AF}" dt="2022-05-01T02:38:31.997" v="244" actId="478"/>
          <ac:picMkLst>
            <pc:docMk/>
            <pc:sldMk cId="2762063251" sldId="261"/>
            <ac:picMk id="9" creationId="{9211E2E3-680A-2CBC-A03D-B5AEEB80AA26}"/>
          </ac:picMkLst>
        </pc:picChg>
        <pc:picChg chg="add mod ord">
          <ac:chgData name="ACEM2-12 ac33811s(長岡高専)" userId="23a13dd6-4f67-4098-a421-2c8fc957ee28" providerId="ADAL" clId="{1FE0E5D1-5992-458A-B13A-E266108665AF}" dt="2022-05-01T02:41:06.541" v="283" actId="164"/>
          <ac:picMkLst>
            <pc:docMk/>
            <pc:sldMk cId="2762063251" sldId="261"/>
            <ac:picMk id="12" creationId="{A5D4F126-D707-0E28-21C8-112943D2F446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1T02:42:33.141" v="313" actId="20577"/>
        <pc:sldMkLst>
          <pc:docMk/>
          <pc:sldMk cId="437924466" sldId="262"/>
        </pc:sldMkLst>
        <pc:spChg chg="mod topLvl">
          <ac:chgData name="ACEM2-12 ac33811s(長岡高専)" userId="23a13dd6-4f67-4098-a421-2c8fc957ee28" providerId="ADAL" clId="{1FE0E5D1-5992-458A-B13A-E266108665AF}" dt="2022-05-01T02:41:32.142" v="295" actId="164"/>
          <ac:spMkLst>
            <pc:docMk/>
            <pc:sldMk cId="437924466" sldId="262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1T02:42:33.141" v="313" actId="20577"/>
          <ac:spMkLst>
            <pc:docMk/>
            <pc:sldMk cId="437924466" sldId="262"/>
            <ac:spMk id="10" creationId="{07E05772-4AB9-43BC-1CF3-A855E8FFE093}"/>
          </ac:spMkLst>
        </pc:spChg>
        <pc:grpChg chg="del mod">
          <ac:chgData name="ACEM2-12 ac33811s(長岡高専)" userId="23a13dd6-4f67-4098-a421-2c8fc957ee28" providerId="ADAL" clId="{1FE0E5D1-5992-458A-B13A-E266108665AF}" dt="2022-05-01T02:41:19.012" v="288" actId="478"/>
          <ac:grpSpMkLst>
            <pc:docMk/>
            <pc:sldMk cId="437924466" sldId="262"/>
            <ac:grpSpMk id="4" creationId="{721F1013-3DEF-012D-140B-4941CACDDA59}"/>
          </ac:grpSpMkLst>
        </pc:grpChg>
        <pc:grpChg chg="add mod">
          <ac:chgData name="ACEM2-12 ac33811s(長岡高専)" userId="23a13dd6-4f67-4098-a421-2c8fc957ee28" providerId="ADAL" clId="{1FE0E5D1-5992-458A-B13A-E266108665AF}" dt="2022-05-01T02:41:32.142" v="295" actId="164"/>
          <ac:grpSpMkLst>
            <pc:docMk/>
            <pc:sldMk cId="437924466" sldId="262"/>
            <ac:grpSpMk id="7" creationId="{687E3403-0765-A023-97AB-4599AC665567}"/>
          </ac:grpSpMkLst>
        </pc:grpChg>
        <pc:grpChg chg="add mod">
          <ac:chgData name="ACEM2-12 ac33811s(長岡高専)" userId="23a13dd6-4f67-4098-a421-2c8fc957ee28" providerId="ADAL" clId="{1FE0E5D1-5992-458A-B13A-E266108665AF}" dt="2022-05-01T02:42:27.239" v="311" actId="14100"/>
          <ac:grpSpMkLst>
            <pc:docMk/>
            <pc:sldMk cId="437924466" sldId="262"/>
            <ac:grpSpMk id="11" creationId="{B415AA58-B51F-B522-80DE-4F50D00D031A}"/>
          </ac:grpSpMkLst>
        </pc:grpChg>
        <pc:grpChg chg="del">
          <ac:chgData name="ACEM2-12 ac33811s(長岡高専)" userId="23a13dd6-4f67-4098-a421-2c8fc957ee28" providerId="ADAL" clId="{1FE0E5D1-5992-458A-B13A-E266108665AF}" dt="2022-05-01T02:41:42.645" v="299" actId="478"/>
          <ac:grpSpMkLst>
            <pc:docMk/>
            <pc:sldMk cId="437924466" sldId="262"/>
            <ac:grpSpMk id="13" creationId="{F3D3B7D5-72A5-7992-E1EB-5D58716385CA}"/>
          </ac:grpSpMkLst>
        </pc:grpChg>
        <pc:picChg chg="del topLvl">
          <ac:chgData name="ACEM2-12 ac33811s(長岡高専)" userId="23a13dd6-4f67-4098-a421-2c8fc957ee28" providerId="ADAL" clId="{1FE0E5D1-5992-458A-B13A-E266108665AF}" dt="2022-05-01T02:41:19.012" v="288" actId="478"/>
          <ac:picMkLst>
            <pc:docMk/>
            <pc:sldMk cId="437924466" sldId="262"/>
            <ac:picMk id="3" creationId="{D1DFEDCC-3014-1FD3-7E3D-ADA84AE87E9A}"/>
          </ac:picMkLst>
        </pc:picChg>
        <pc:picChg chg="add mod ord">
          <ac:chgData name="ACEM2-12 ac33811s(長岡高専)" userId="23a13dd6-4f67-4098-a421-2c8fc957ee28" providerId="ADAL" clId="{1FE0E5D1-5992-458A-B13A-E266108665AF}" dt="2022-05-01T02:41:32.142" v="295" actId="164"/>
          <ac:picMkLst>
            <pc:docMk/>
            <pc:sldMk cId="437924466" sldId="262"/>
            <ac:picMk id="5" creationId="{278FCAC3-8D7E-8762-AF31-9CE01BD37B65}"/>
          </ac:picMkLst>
        </pc:picChg>
        <pc:picChg chg="add mod ord">
          <ac:chgData name="ACEM2-12 ac33811s(長岡高専)" userId="23a13dd6-4f67-4098-a421-2c8fc957ee28" providerId="ADAL" clId="{1FE0E5D1-5992-458A-B13A-E266108665AF}" dt="2022-05-01T02:42:17.510" v="309" actId="164"/>
          <ac:picMkLst>
            <pc:docMk/>
            <pc:sldMk cId="437924466" sldId="262"/>
            <ac:picMk id="9" creationId="{E45C57C0-D7F8-2711-835C-E16C3660CB70}"/>
          </ac:picMkLst>
        </pc:picChg>
        <pc:picChg chg="del topLvl">
          <ac:chgData name="ACEM2-12 ac33811s(長岡高専)" userId="23a13dd6-4f67-4098-a421-2c8fc957ee28" providerId="ADAL" clId="{1FE0E5D1-5992-458A-B13A-E266108665AF}" dt="2022-05-01T02:41:42.645" v="299" actId="478"/>
          <ac:picMkLst>
            <pc:docMk/>
            <pc:sldMk cId="437924466" sldId="262"/>
            <ac:picMk id="12" creationId="{A5D4F126-D707-0E28-21C8-112943D2F446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04:42.796" v="342" actId="164"/>
        <pc:sldMkLst>
          <pc:docMk/>
          <pc:sldMk cId="2140249737" sldId="263"/>
        </pc:sldMkLst>
        <pc:spChg chg="mod topLvl">
          <ac:chgData name="ACEM2-12 ac33811s(長岡高専)" userId="23a13dd6-4f67-4098-a421-2c8fc957ee28" providerId="ADAL" clId="{1FE0E5D1-5992-458A-B13A-E266108665AF}" dt="2022-05-02T00:03:57.131" v="327" actId="164"/>
          <ac:spMkLst>
            <pc:docMk/>
            <pc:sldMk cId="2140249737" sldId="263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04:42.796" v="342" actId="164"/>
          <ac:spMkLst>
            <pc:docMk/>
            <pc:sldMk cId="2140249737" sldId="263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2T00:03:57.131" v="327" actId="164"/>
          <ac:grpSpMkLst>
            <pc:docMk/>
            <pc:sldMk cId="2140249737" sldId="263"/>
            <ac:grpSpMk id="4" creationId="{8D6620A3-5E73-B556-767C-CECE565650A3}"/>
          </ac:grpSpMkLst>
        </pc:grpChg>
        <pc:grpChg chg="del">
          <ac:chgData name="ACEM2-12 ac33811s(長岡高専)" userId="23a13dd6-4f67-4098-a421-2c8fc957ee28" providerId="ADAL" clId="{1FE0E5D1-5992-458A-B13A-E266108665AF}" dt="2022-05-02T00:03:22.518" v="315" actId="478"/>
          <ac:grpSpMkLst>
            <pc:docMk/>
            <pc:sldMk cId="2140249737" sldId="263"/>
            <ac:grpSpMk id="7" creationId="{687E3403-0765-A023-97AB-4599AC665567}"/>
          </ac:grpSpMkLst>
        </pc:grpChg>
        <pc:grpChg chg="del">
          <ac:chgData name="ACEM2-12 ac33811s(長岡高専)" userId="23a13dd6-4f67-4098-a421-2c8fc957ee28" providerId="ADAL" clId="{1FE0E5D1-5992-458A-B13A-E266108665AF}" dt="2022-05-02T00:04:10.632" v="331" actId="478"/>
          <ac:grpSpMkLst>
            <pc:docMk/>
            <pc:sldMk cId="2140249737" sldId="263"/>
            <ac:grpSpMk id="11" creationId="{B415AA58-B51F-B522-80DE-4F50D00D031A}"/>
          </ac:grpSpMkLst>
        </pc:grpChg>
        <pc:grpChg chg="add mod">
          <ac:chgData name="ACEM2-12 ac33811s(長岡高専)" userId="23a13dd6-4f67-4098-a421-2c8fc957ee28" providerId="ADAL" clId="{1FE0E5D1-5992-458A-B13A-E266108665AF}" dt="2022-05-02T00:04:42.796" v="342" actId="164"/>
          <ac:grpSpMkLst>
            <pc:docMk/>
            <pc:sldMk cId="2140249737" sldId="263"/>
            <ac:grpSpMk id="13" creationId="{947AE410-FFCE-F04C-B051-AC126E218A32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03:57.131" v="327" actId="164"/>
          <ac:picMkLst>
            <pc:docMk/>
            <pc:sldMk cId="2140249737" sldId="263"/>
            <ac:picMk id="3" creationId="{943DCE78-0DBB-F0FC-C5AB-E95950DEE0AB}"/>
          </ac:picMkLst>
        </pc:picChg>
        <pc:picChg chg="del topLvl">
          <ac:chgData name="ACEM2-12 ac33811s(長岡高専)" userId="23a13dd6-4f67-4098-a421-2c8fc957ee28" providerId="ADAL" clId="{1FE0E5D1-5992-458A-B13A-E266108665AF}" dt="2022-05-02T00:03:22.518" v="315" actId="478"/>
          <ac:picMkLst>
            <pc:docMk/>
            <pc:sldMk cId="2140249737" sldId="263"/>
            <ac:picMk id="5" creationId="{278FCAC3-8D7E-8762-AF31-9CE01BD37B65}"/>
          </ac:picMkLst>
        </pc:picChg>
        <pc:picChg chg="del topLvl">
          <ac:chgData name="ACEM2-12 ac33811s(長岡高専)" userId="23a13dd6-4f67-4098-a421-2c8fc957ee28" providerId="ADAL" clId="{1FE0E5D1-5992-458A-B13A-E266108665AF}" dt="2022-05-02T00:04:10.632" v="331" actId="478"/>
          <ac:picMkLst>
            <pc:docMk/>
            <pc:sldMk cId="2140249737" sldId="263"/>
            <ac:picMk id="9" creationId="{E45C57C0-D7F8-2711-835C-E16C3660CB70}"/>
          </ac:picMkLst>
        </pc:picChg>
        <pc:picChg chg="add mod ord">
          <ac:chgData name="ACEM2-12 ac33811s(長岡高専)" userId="23a13dd6-4f67-4098-a421-2c8fc957ee28" providerId="ADAL" clId="{1FE0E5D1-5992-458A-B13A-E266108665AF}" dt="2022-05-02T00:04:42.796" v="342" actId="164"/>
          <ac:picMkLst>
            <pc:docMk/>
            <pc:sldMk cId="2140249737" sldId="263"/>
            <ac:picMk id="12" creationId="{2A264FCA-7B9E-011A-A12B-80E2AA954A9F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05:45.027" v="367" actId="164"/>
        <pc:sldMkLst>
          <pc:docMk/>
          <pc:sldMk cId="4229629120" sldId="264"/>
        </pc:sldMkLst>
        <pc:spChg chg="mod topLvl">
          <ac:chgData name="ACEM2-12 ac33811s(長岡高専)" userId="23a13dd6-4f67-4098-a421-2c8fc957ee28" providerId="ADAL" clId="{1FE0E5D1-5992-458A-B13A-E266108665AF}" dt="2022-05-02T00:05:16.003" v="353" actId="20577"/>
          <ac:spMkLst>
            <pc:docMk/>
            <pc:sldMk cId="4229629120" sldId="264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05:45.027" v="367" actId="164"/>
          <ac:spMkLst>
            <pc:docMk/>
            <pc:sldMk cId="4229629120" sldId="264"/>
            <ac:spMk id="10" creationId="{07E05772-4AB9-43BC-1CF3-A855E8FFE093}"/>
          </ac:spMkLst>
        </pc:spChg>
        <pc:grpChg chg="del">
          <ac:chgData name="ACEM2-12 ac33811s(長岡高専)" userId="23a13dd6-4f67-4098-a421-2c8fc957ee28" providerId="ADAL" clId="{1FE0E5D1-5992-458A-B13A-E266108665AF}" dt="2022-05-02T00:04:50.253" v="344" actId="478"/>
          <ac:grpSpMkLst>
            <pc:docMk/>
            <pc:sldMk cId="4229629120" sldId="264"/>
            <ac:grpSpMk id="4" creationId="{8D6620A3-5E73-B556-767C-CECE565650A3}"/>
          </ac:grpSpMkLst>
        </pc:grpChg>
        <pc:grpChg chg="add mod">
          <ac:chgData name="ACEM2-12 ac33811s(長岡高専)" userId="23a13dd6-4f67-4098-a421-2c8fc957ee28" providerId="ADAL" clId="{1FE0E5D1-5992-458A-B13A-E266108665AF}" dt="2022-05-02T00:05:08.893" v="351" actId="164"/>
          <ac:grpSpMkLst>
            <pc:docMk/>
            <pc:sldMk cId="4229629120" sldId="264"/>
            <ac:grpSpMk id="7" creationId="{7184FDF2-31B2-F45A-1E2F-ED7F3509C229}"/>
          </ac:grpSpMkLst>
        </pc:grpChg>
        <pc:grpChg chg="add mod">
          <ac:chgData name="ACEM2-12 ac33811s(長岡高専)" userId="23a13dd6-4f67-4098-a421-2c8fc957ee28" providerId="ADAL" clId="{1FE0E5D1-5992-458A-B13A-E266108665AF}" dt="2022-05-02T00:05:45.027" v="367" actId="164"/>
          <ac:grpSpMkLst>
            <pc:docMk/>
            <pc:sldMk cId="4229629120" sldId="264"/>
            <ac:grpSpMk id="11" creationId="{46ECB0F1-DEEF-5155-928F-94C2C08E2BE7}"/>
          </ac:grpSpMkLst>
        </pc:grpChg>
        <pc:grpChg chg="del">
          <ac:chgData name="ACEM2-12 ac33811s(長岡高専)" userId="23a13dd6-4f67-4098-a421-2c8fc957ee28" providerId="ADAL" clId="{1FE0E5D1-5992-458A-B13A-E266108665AF}" dt="2022-05-02T00:05:23.736" v="358" actId="478"/>
          <ac:grpSpMkLst>
            <pc:docMk/>
            <pc:sldMk cId="4229629120" sldId="264"/>
            <ac:grpSpMk id="13" creationId="{947AE410-FFCE-F04C-B051-AC126E218A32}"/>
          </ac:grpSpMkLst>
        </pc:grpChg>
        <pc:picChg chg="del topLvl">
          <ac:chgData name="ACEM2-12 ac33811s(長岡高専)" userId="23a13dd6-4f67-4098-a421-2c8fc957ee28" providerId="ADAL" clId="{1FE0E5D1-5992-458A-B13A-E266108665AF}" dt="2022-05-02T00:04:50.253" v="344" actId="478"/>
          <ac:picMkLst>
            <pc:docMk/>
            <pc:sldMk cId="4229629120" sldId="264"/>
            <ac:picMk id="3" creationId="{943DCE78-0DBB-F0FC-C5AB-E95950DEE0AB}"/>
          </ac:picMkLst>
        </pc:picChg>
        <pc:picChg chg="add mod ord">
          <ac:chgData name="ACEM2-12 ac33811s(長岡高専)" userId="23a13dd6-4f67-4098-a421-2c8fc957ee28" providerId="ADAL" clId="{1FE0E5D1-5992-458A-B13A-E266108665AF}" dt="2022-05-02T00:05:08.893" v="351" actId="164"/>
          <ac:picMkLst>
            <pc:docMk/>
            <pc:sldMk cId="4229629120" sldId="264"/>
            <ac:picMk id="5" creationId="{C8B5B65E-5AD7-5586-4B93-97E040121D31}"/>
          </ac:picMkLst>
        </pc:picChg>
        <pc:picChg chg="add mod ord">
          <ac:chgData name="ACEM2-12 ac33811s(長岡高専)" userId="23a13dd6-4f67-4098-a421-2c8fc957ee28" providerId="ADAL" clId="{1FE0E5D1-5992-458A-B13A-E266108665AF}" dt="2022-05-02T00:05:45.027" v="367" actId="164"/>
          <ac:picMkLst>
            <pc:docMk/>
            <pc:sldMk cId="4229629120" sldId="264"/>
            <ac:picMk id="9" creationId="{96E22E77-A8FB-57CE-DCCA-9093AB3C2ECB}"/>
          </ac:picMkLst>
        </pc:picChg>
        <pc:picChg chg="del topLvl">
          <ac:chgData name="ACEM2-12 ac33811s(長岡高専)" userId="23a13dd6-4f67-4098-a421-2c8fc957ee28" providerId="ADAL" clId="{1FE0E5D1-5992-458A-B13A-E266108665AF}" dt="2022-05-02T00:05:23.736" v="358" actId="478"/>
          <ac:picMkLst>
            <pc:docMk/>
            <pc:sldMk cId="4229629120" sldId="264"/>
            <ac:picMk id="12" creationId="{2A264FCA-7B9E-011A-A12B-80E2AA954A9F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07:00.089" v="397" actId="164"/>
        <pc:sldMkLst>
          <pc:docMk/>
          <pc:sldMk cId="1436377013" sldId="265"/>
        </pc:sldMkLst>
        <pc:spChg chg="mod topLvl">
          <ac:chgData name="ACEM2-12 ac33811s(長岡高専)" userId="23a13dd6-4f67-4098-a421-2c8fc957ee28" providerId="ADAL" clId="{1FE0E5D1-5992-458A-B13A-E266108665AF}" dt="2022-05-02T00:06:24.268" v="387" actId="164"/>
          <ac:spMkLst>
            <pc:docMk/>
            <pc:sldMk cId="1436377013" sldId="265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07:00.089" v="397" actId="164"/>
          <ac:spMkLst>
            <pc:docMk/>
            <pc:sldMk cId="1436377013" sldId="265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2T00:06:24.268" v="387" actId="164"/>
          <ac:grpSpMkLst>
            <pc:docMk/>
            <pc:sldMk cId="1436377013" sldId="265"/>
            <ac:grpSpMk id="4" creationId="{1C2F6E5F-29AF-4BC0-A8CC-17EF2C7C1AFF}"/>
          </ac:grpSpMkLst>
        </pc:grpChg>
        <pc:grpChg chg="del">
          <ac:chgData name="ACEM2-12 ac33811s(長岡高専)" userId="23a13dd6-4f67-4098-a421-2c8fc957ee28" providerId="ADAL" clId="{1FE0E5D1-5992-458A-B13A-E266108665AF}" dt="2022-05-02T00:05:53.522" v="369" actId="478"/>
          <ac:grpSpMkLst>
            <pc:docMk/>
            <pc:sldMk cId="1436377013" sldId="265"/>
            <ac:grpSpMk id="7" creationId="{7184FDF2-31B2-F45A-1E2F-ED7F3509C229}"/>
          </ac:grpSpMkLst>
        </pc:grpChg>
        <pc:grpChg chg="del">
          <ac:chgData name="ACEM2-12 ac33811s(長岡高専)" userId="23a13dd6-4f67-4098-a421-2c8fc957ee28" providerId="ADAL" clId="{1FE0E5D1-5992-458A-B13A-E266108665AF}" dt="2022-05-02T00:05:54.927" v="370" actId="478"/>
          <ac:grpSpMkLst>
            <pc:docMk/>
            <pc:sldMk cId="1436377013" sldId="265"/>
            <ac:grpSpMk id="11" creationId="{46ECB0F1-DEEF-5155-928F-94C2C08E2BE7}"/>
          </ac:grpSpMkLst>
        </pc:grpChg>
        <pc:grpChg chg="add mod">
          <ac:chgData name="ACEM2-12 ac33811s(長岡高専)" userId="23a13dd6-4f67-4098-a421-2c8fc957ee28" providerId="ADAL" clId="{1FE0E5D1-5992-458A-B13A-E266108665AF}" dt="2022-05-02T00:07:00.089" v="397" actId="164"/>
          <ac:grpSpMkLst>
            <pc:docMk/>
            <pc:sldMk cId="1436377013" sldId="265"/>
            <ac:grpSpMk id="13" creationId="{E5D3D95F-F329-8BB8-11D9-5A048F591EDA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06:24.268" v="387" actId="164"/>
          <ac:picMkLst>
            <pc:docMk/>
            <pc:sldMk cId="1436377013" sldId="265"/>
            <ac:picMk id="3" creationId="{F9558E30-DE70-D60E-D323-00771F15D1AB}"/>
          </ac:picMkLst>
        </pc:picChg>
        <pc:picChg chg="del topLvl">
          <ac:chgData name="ACEM2-12 ac33811s(長岡高専)" userId="23a13dd6-4f67-4098-a421-2c8fc957ee28" providerId="ADAL" clId="{1FE0E5D1-5992-458A-B13A-E266108665AF}" dt="2022-05-02T00:05:53.522" v="369" actId="478"/>
          <ac:picMkLst>
            <pc:docMk/>
            <pc:sldMk cId="1436377013" sldId="265"/>
            <ac:picMk id="5" creationId="{C8B5B65E-5AD7-5586-4B93-97E040121D31}"/>
          </ac:picMkLst>
        </pc:picChg>
        <pc:picChg chg="del topLvl">
          <ac:chgData name="ACEM2-12 ac33811s(長岡高専)" userId="23a13dd6-4f67-4098-a421-2c8fc957ee28" providerId="ADAL" clId="{1FE0E5D1-5992-458A-B13A-E266108665AF}" dt="2022-05-02T00:05:54.927" v="370" actId="478"/>
          <ac:picMkLst>
            <pc:docMk/>
            <pc:sldMk cId="1436377013" sldId="265"/>
            <ac:picMk id="9" creationId="{96E22E77-A8FB-57CE-DCCA-9093AB3C2ECB}"/>
          </ac:picMkLst>
        </pc:picChg>
        <pc:picChg chg="add mod ord">
          <ac:chgData name="ACEM2-12 ac33811s(長岡高専)" userId="23a13dd6-4f67-4098-a421-2c8fc957ee28" providerId="ADAL" clId="{1FE0E5D1-5992-458A-B13A-E266108665AF}" dt="2022-05-02T00:07:00.089" v="397" actId="164"/>
          <ac:picMkLst>
            <pc:docMk/>
            <pc:sldMk cId="1436377013" sldId="265"/>
            <ac:picMk id="12" creationId="{B4B2F525-0A33-AA15-04A2-FAD29553EB25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09:10.630" v="433" actId="20577"/>
        <pc:sldMkLst>
          <pc:docMk/>
          <pc:sldMk cId="3692132879" sldId="266"/>
        </pc:sldMkLst>
        <pc:spChg chg="mod topLvl">
          <ac:chgData name="ACEM2-12 ac33811s(長岡高専)" userId="23a13dd6-4f67-4098-a421-2c8fc957ee28" providerId="ADAL" clId="{1FE0E5D1-5992-458A-B13A-E266108665AF}" dt="2022-05-02T00:08:03.933" v="416" actId="20577"/>
          <ac:spMkLst>
            <pc:docMk/>
            <pc:sldMk cId="3692132879" sldId="266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09:10.630" v="433" actId="20577"/>
          <ac:spMkLst>
            <pc:docMk/>
            <pc:sldMk cId="3692132879" sldId="266"/>
            <ac:spMk id="10" creationId="{07E05772-4AB9-43BC-1CF3-A855E8FFE093}"/>
          </ac:spMkLst>
        </pc:spChg>
        <pc:grpChg chg="del">
          <ac:chgData name="ACEM2-12 ac33811s(長岡高専)" userId="23a13dd6-4f67-4098-a421-2c8fc957ee28" providerId="ADAL" clId="{1FE0E5D1-5992-458A-B13A-E266108665AF}" dt="2022-05-02T00:07:07.559" v="399" actId="478"/>
          <ac:grpSpMkLst>
            <pc:docMk/>
            <pc:sldMk cId="3692132879" sldId="266"/>
            <ac:grpSpMk id="4" creationId="{1C2F6E5F-29AF-4BC0-A8CC-17EF2C7C1AFF}"/>
          </ac:grpSpMkLst>
        </pc:grpChg>
        <pc:grpChg chg="add mod">
          <ac:chgData name="ACEM2-12 ac33811s(長岡高専)" userId="23a13dd6-4f67-4098-a421-2c8fc957ee28" providerId="ADAL" clId="{1FE0E5D1-5992-458A-B13A-E266108665AF}" dt="2022-05-02T00:07:45.388" v="410" actId="14100"/>
          <ac:grpSpMkLst>
            <pc:docMk/>
            <pc:sldMk cId="3692132879" sldId="266"/>
            <ac:grpSpMk id="7" creationId="{FC92E85F-3A92-964A-B8FD-A9FAB6EC5F08}"/>
          </ac:grpSpMkLst>
        </pc:grpChg>
        <pc:grpChg chg="add mod">
          <ac:chgData name="ACEM2-12 ac33811s(長岡高専)" userId="23a13dd6-4f67-4098-a421-2c8fc957ee28" providerId="ADAL" clId="{1FE0E5D1-5992-458A-B13A-E266108665AF}" dt="2022-05-02T00:09:06.164" v="431" actId="164"/>
          <ac:grpSpMkLst>
            <pc:docMk/>
            <pc:sldMk cId="3692132879" sldId="266"/>
            <ac:grpSpMk id="11" creationId="{071C7348-787A-A94B-02B3-25129EA759B2}"/>
          </ac:grpSpMkLst>
        </pc:grpChg>
        <pc:grpChg chg="del">
          <ac:chgData name="ACEM2-12 ac33811s(長岡高専)" userId="23a13dd6-4f67-4098-a421-2c8fc957ee28" providerId="ADAL" clId="{1FE0E5D1-5992-458A-B13A-E266108665AF}" dt="2022-05-02T00:07:51.828" v="411" actId="478"/>
          <ac:grpSpMkLst>
            <pc:docMk/>
            <pc:sldMk cId="3692132879" sldId="266"/>
            <ac:grpSpMk id="13" creationId="{E5D3D95F-F329-8BB8-11D9-5A048F591EDA}"/>
          </ac:grpSpMkLst>
        </pc:grpChg>
        <pc:picChg chg="del topLvl">
          <ac:chgData name="ACEM2-12 ac33811s(長岡高専)" userId="23a13dd6-4f67-4098-a421-2c8fc957ee28" providerId="ADAL" clId="{1FE0E5D1-5992-458A-B13A-E266108665AF}" dt="2022-05-02T00:07:07.559" v="399" actId="478"/>
          <ac:picMkLst>
            <pc:docMk/>
            <pc:sldMk cId="3692132879" sldId="266"/>
            <ac:picMk id="3" creationId="{F9558E30-DE70-D60E-D323-00771F15D1AB}"/>
          </ac:picMkLst>
        </pc:picChg>
        <pc:picChg chg="add mod ord">
          <ac:chgData name="ACEM2-12 ac33811s(長岡高専)" userId="23a13dd6-4f67-4098-a421-2c8fc957ee28" providerId="ADAL" clId="{1FE0E5D1-5992-458A-B13A-E266108665AF}" dt="2022-05-02T00:07:37.719" v="408" actId="164"/>
          <ac:picMkLst>
            <pc:docMk/>
            <pc:sldMk cId="3692132879" sldId="266"/>
            <ac:picMk id="5" creationId="{4AD28DAE-55F6-2EA5-B87C-0DCB6855225F}"/>
          </ac:picMkLst>
        </pc:picChg>
        <pc:picChg chg="add mod ord modCrop">
          <ac:chgData name="ACEM2-12 ac33811s(長岡高専)" userId="23a13dd6-4f67-4098-a421-2c8fc957ee28" providerId="ADAL" clId="{1FE0E5D1-5992-458A-B13A-E266108665AF}" dt="2022-05-02T00:09:06.164" v="431" actId="164"/>
          <ac:picMkLst>
            <pc:docMk/>
            <pc:sldMk cId="3692132879" sldId="266"/>
            <ac:picMk id="9" creationId="{AE3E6DBB-34A2-AA82-0255-57234C9A1517}"/>
          </ac:picMkLst>
        </pc:picChg>
        <pc:picChg chg="del topLvl">
          <ac:chgData name="ACEM2-12 ac33811s(長岡高専)" userId="23a13dd6-4f67-4098-a421-2c8fc957ee28" providerId="ADAL" clId="{1FE0E5D1-5992-458A-B13A-E266108665AF}" dt="2022-05-02T00:07:51.828" v="411" actId="478"/>
          <ac:picMkLst>
            <pc:docMk/>
            <pc:sldMk cId="3692132879" sldId="266"/>
            <ac:picMk id="12" creationId="{B4B2F525-0A33-AA15-04A2-FAD29553EB25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0:24.388" v="464" actId="1076"/>
        <pc:sldMkLst>
          <pc:docMk/>
          <pc:sldMk cId="3069071799" sldId="267"/>
        </pc:sldMkLst>
        <pc:spChg chg="mod topLvl">
          <ac:chgData name="ACEM2-12 ac33811s(長岡高専)" userId="23a13dd6-4f67-4098-a421-2c8fc957ee28" providerId="ADAL" clId="{1FE0E5D1-5992-458A-B13A-E266108665AF}" dt="2022-05-02T00:09:49.402" v="448" actId="20577"/>
          <ac:spMkLst>
            <pc:docMk/>
            <pc:sldMk cId="3069071799" sldId="267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10:22.966" v="463" actId="164"/>
          <ac:spMkLst>
            <pc:docMk/>
            <pc:sldMk cId="3069071799" sldId="267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2T00:09:45.700" v="446" actId="1076"/>
          <ac:grpSpMkLst>
            <pc:docMk/>
            <pc:sldMk cId="3069071799" sldId="267"/>
            <ac:grpSpMk id="4" creationId="{55846EC1-6B82-FAF0-6F2B-2AAB74A681BC}"/>
          </ac:grpSpMkLst>
        </pc:grpChg>
        <pc:grpChg chg="del">
          <ac:chgData name="ACEM2-12 ac33811s(長岡高専)" userId="23a13dd6-4f67-4098-a421-2c8fc957ee28" providerId="ADAL" clId="{1FE0E5D1-5992-458A-B13A-E266108665AF}" dt="2022-05-02T00:09:18.266" v="435" actId="478"/>
          <ac:grpSpMkLst>
            <pc:docMk/>
            <pc:sldMk cId="3069071799" sldId="267"/>
            <ac:grpSpMk id="7" creationId="{FC92E85F-3A92-964A-B8FD-A9FAB6EC5F08}"/>
          </ac:grpSpMkLst>
        </pc:grpChg>
        <pc:grpChg chg="del mod">
          <ac:chgData name="ACEM2-12 ac33811s(長岡高専)" userId="23a13dd6-4f67-4098-a421-2c8fc957ee28" providerId="ADAL" clId="{1FE0E5D1-5992-458A-B13A-E266108665AF}" dt="2022-05-02T00:09:58.393" v="453" actId="478"/>
          <ac:grpSpMkLst>
            <pc:docMk/>
            <pc:sldMk cId="3069071799" sldId="267"/>
            <ac:grpSpMk id="11" creationId="{071C7348-787A-A94B-02B3-25129EA759B2}"/>
          </ac:grpSpMkLst>
        </pc:grpChg>
        <pc:grpChg chg="add mod">
          <ac:chgData name="ACEM2-12 ac33811s(長岡高専)" userId="23a13dd6-4f67-4098-a421-2c8fc957ee28" providerId="ADAL" clId="{1FE0E5D1-5992-458A-B13A-E266108665AF}" dt="2022-05-02T00:10:24.388" v="464" actId="1076"/>
          <ac:grpSpMkLst>
            <pc:docMk/>
            <pc:sldMk cId="3069071799" sldId="267"/>
            <ac:grpSpMk id="13" creationId="{AEC3EA9F-5723-34AC-709D-1EDF989A7ED3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09:44.528" v="445" actId="164"/>
          <ac:picMkLst>
            <pc:docMk/>
            <pc:sldMk cId="3069071799" sldId="267"/>
            <ac:picMk id="3" creationId="{54DE3780-CD48-6466-FBB4-7A326BD5737F}"/>
          </ac:picMkLst>
        </pc:picChg>
        <pc:picChg chg="del topLvl">
          <ac:chgData name="ACEM2-12 ac33811s(長岡高専)" userId="23a13dd6-4f67-4098-a421-2c8fc957ee28" providerId="ADAL" clId="{1FE0E5D1-5992-458A-B13A-E266108665AF}" dt="2022-05-02T00:09:18.266" v="435" actId="478"/>
          <ac:picMkLst>
            <pc:docMk/>
            <pc:sldMk cId="3069071799" sldId="267"/>
            <ac:picMk id="5" creationId="{4AD28DAE-55F6-2EA5-B87C-0DCB6855225F}"/>
          </ac:picMkLst>
        </pc:picChg>
        <pc:picChg chg="del topLvl">
          <ac:chgData name="ACEM2-12 ac33811s(長岡高専)" userId="23a13dd6-4f67-4098-a421-2c8fc957ee28" providerId="ADAL" clId="{1FE0E5D1-5992-458A-B13A-E266108665AF}" dt="2022-05-02T00:09:58.393" v="453" actId="478"/>
          <ac:picMkLst>
            <pc:docMk/>
            <pc:sldMk cId="3069071799" sldId="267"/>
            <ac:picMk id="9" creationId="{AE3E6DBB-34A2-AA82-0255-57234C9A1517}"/>
          </ac:picMkLst>
        </pc:picChg>
        <pc:picChg chg="add mod ord">
          <ac:chgData name="ACEM2-12 ac33811s(長岡高専)" userId="23a13dd6-4f67-4098-a421-2c8fc957ee28" providerId="ADAL" clId="{1FE0E5D1-5992-458A-B13A-E266108665AF}" dt="2022-05-02T00:10:22.966" v="463" actId="164"/>
          <ac:picMkLst>
            <pc:docMk/>
            <pc:sldMk cId="3069071799" sldId="267"/>
            <ac:picMk id="12" creationId="{CC9D6D24-4480-F13B-F8B3-247278D72C4F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1:22.988" v="490" actId="164"/>
        <pc:sldMkLst>
          <pc:docMk/>
          <pc:sldMk cId="1619241504" sldId="268"/>
        </pc:sldMkLst>
        <pc:spChg chg="mod topLvl">
          <ac:chgData name="ACEM2-12 ac33811s(長岡高専)" userId="23a13dd6-4f67-4098-a421-2c8fc957ee28" providerId="ADAL" clId="{1FE0E5D1-5992-458A-B13A-E266108665AF}" dt="2022-05-02T00:11:01.625" v="479" actId="20577"/>
          <ac:spMkLst>
            <pc:docMk/>
            <pc:sldMk cId="1619241504" sldId="268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11:22.988" v="490" actId="164"/>
          <ac:spMkLst>
            <pc:docMk/>
            <pc:sldMk cId="1619241504" sldId="268"/>
            <ac:spMk id="10" creationId="{07E05772-4AB9-43BC-1CF3-A855E8FFE093}"/>
          </ac:spMkLst>
        </pc:spChg>
        <pc:grpChg chg="del">
          <ac:chgData name="ACEM2-12 ac33811s(長岡高専)" userId="23a13dd6-4f67-4098-a421-2c8fc957ee28" providerId="ADAL" clId="{1FE0E5D1-5992-458A-B13A-E266108665AF}" dt="2022-05-02T00:10:43.907" v="469" actId="478"/>
          <ac:grpSpMkLst>
            <pc:docMk/>
            <pc:sldMk cId="1619241504" sldId="268"/>
            <ac:grpSpMk id="4" creationId="{55846EC1-6B82-FAF0-6F2B-2AAB74A681BC}"/>
          </ac:grpSpMkLst>
        </pc:grpChg>
        <pc:grpChg chg="add mod">
          <ac:chgData name="ACEM2-12 ac33811s(長岡高専)" userId="23a13dd6-4f67-4098-a421-2c8fc957ee28" providerId="ADAL" clId="{1FE0E5D1-5992-458A-B13A-E266108665AF}" dt="2022-05-02T00:10:55.019" v="476" actId="164"/>
          <ac:grpSpMkLst>
            <pc:docMk/>
            <pc:sldMk cId="1619241504" sldId="268"/>
            <ac:grpSpMk id="7" creationId="{7D2D57A5-BAE5-9FE4-5649-8F73B64967E7}"/>
          </ac:grpSpMkLst>
        </pc:grpChg>
        <pc:grpChg chg="add mod">
          <ac:chgData name="ACEM2-12 ac33811s(長岡高専)" userId="23a13dd6-4f67-4098-a421-2c8fc957ee28" providerId="ADAL" clId="{1FE0E5D1-5992-458A-B13A-E266108665AF}" dt="2022-05-02T00:11:22.988" v="490" actId="164"/>
          <ac:grpSpMkLst>
            <pc:docMk/>
            <pc:sldMk cId="1619241504" sldId="268"/>
            <ac:grpSpMk id="11" creationId="{340E9E9F-2F8C-60FF-892D-D26DF8613621}"/>
          </ac:grpSpMkLst>
        </pc:grpChg>
        <pc:grpChg chg="del">
          <ac:chgData name="ACEM2-12 ac33811s(長岡高専)" userId="23a13dd6-4f67-4098-a421-2c8fc957ee28" providerId="ADAL" clId="{1FE0E5D1-5992-458A-B13A-E266108665AF}" dt="2022-05-02T00:10:58.101" v="477" actId="478"/>
          <ac:grpSpMkLst>
            <pc:docMk/>
            <pc:sldMk cId="1619241504" sldId="268"/>
            <ac:grpSpMk id="13" creationId="{AEC3EA9F-5723-34AC-709D-1EDF989A7ED3}"/>
          </ac:grpSpMkLst>
        </pc:grpChg>
        <pc:picChg chg="del mod topLvl">
          <ac:chgData name="ACEM2-12 ac33811s(長岡高専)" userId="23a13dd6-4f67-4098-a421-2c8fc957ee28" providerId="ADAL" clId="{1FE0E5D1-5992-458A-B13A-E266108665AF}" dt="2022-05-02T00:10:43.907" v="469" actId="478"/>
          <ac:picMkLst>
            <pc:docMk/>
            <pc:sldMk cId="1619241504" sldId="268"/>
            <ac:picMk id="3" creationId="{54DE3780-CD48-6466-FBB4-7A326BD5737F}"/>
          </ac:picMkLst>
        </pc:picChg>
        <pc:picChg chg="add mod ord">
          <ac:chgData name="ACEM2-12 ac33811s(長岡高専)" userId="23a13dd6-4f67-4098-a421-2c8fc957ee28" providerId="ADAL" clId="{1FE0E5D1-5992-458A-B13A-E266108665AF}" dt="2022-05-02T00:10:55.019" v="476" actId="164"/>
          <ac:picMkLst>
            <pc:docMk/>
            <pc:sldMk cId="1619241504" sldId="268"/>
            <ac:picMk id="5" creationId="{6A43C2C2-3E38-74CB-AAAE-D87D9E8BA3E9}"/>
          </ac:picMkLst>
        </pc:picChg>
        <pc:picChg chg="add mod ord">
          <ac:chgData name="ACEM2-12 ac33811s(長岡高専)" userId="23a13dd6-4f67-4098-a421-2c8fc957ee28" providerId="ADAL" clId="{1FE0E5D1-5992-458A-B13A-E266108665AF}" dt="2022-05-02T00:11:22.988" v="490" actId="164"/>
          <ac:picMkLst>
            <pc:docMk/>
            <pc:sldMk cId="1619241504" sldId="268"/>
            <ac:picMk id="9" creationId="{4A94A92E-E530-A8EE-362E-112A19EBEFED}"/>
          </ac:picMkLst>
        </pc:picChg>
        <pc:picChg chg="del topLvl">
          <ac:chgData name="ACEM2-12 ac33811s(長岡高専)" userId="23a13dd6-4f67-4098-a421-2c8fc957ee28" providerId="ADAL" clId="{1FE0E5D1-5992-458A-B13A-E266108665AF}" dt="2022-05-02T00:10:58.101" v="477" actId="478"/>
          <ac:picMkLst>
            <pc:docMk/>
            <pc:sldMk cId="1619241504" sldId="268"/>
            <ac:picMk id="12" creationId="{CC9D6D24-4480-F13B-F8B3-247278D72C4F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2:29.609" v="517" actId="1076"/>
        <pc:sldMkLst>
          <pc:docMk/>
          <pc:sldMk cId="1651330319" sldId="269"/>
        </pc:sldMkLst>
        <pc:spChg chg="mod topLvl">
          <ac:chgData name="ACEM2-12 ac33811s(長岡高専)" userId="23a13dd6-4f67-4098-a421-2c8fc957ee28" providerId="ADAL" clId="{1FE0E5D1-5992-458A-B13A-E266108665AF}" dt="2022-05-02T00:12:04.341" v="506" actId="164"/>
          <ac:spMkLst>
            <pc:docMk/>
            <pc:sldMk cId="1651330319" sldId="269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12:28.106" v="516" actId="164"/>
          <ac:spMkLst>
            <pc:docMk/>
            <pc:sldMk cId="1651330319" sldId="269"/>
            <ac:spMk id="10" creationId="{07E05772-4AB9-43BC-1CF3-A855E8FFE093}"/>
          </ac:spMkLst>
        </pc:spChg>
        <pc:grpChg chg="add mod">
          <ac:chgData name="ACEM2-12 ac33811s(長岡高専)" userId="23a13dd6-4f67-4098-a421-2c8fc957ee28" providerId="ADAL" clId="{1FE0E5D1-5992-458A-B13A-E266108665AF}" dt="2022-05-02T00:12:04.341" v="506" actId="164"/>
          <ac:grpSpMkLst>
            <pc:docMk/>
            <pc:sldMk cId="1651330319" sldId="269"/>
            <ac:grpSpMk id="4" creationId="{F9084AF0-0849-3718-59B6-4C38F38791CD}"/>
          </ac:grpSpMkLst>
        </pc:grpChg>
        <pc:grpChg chg="del">
          <ac:chgData name="ACEM2-12 ac33811s(長岡高専)" userId="23a13dd6-4f67-4098-a421-2c8fc957ee28" providerId="ADAL" clId="{1FE0E5D1-5992-458A-B13A-E266108665AF}" dt="2022-05-02T00:11:27.350" v="492" actId="478"/>
          <ac:grpSpMkLst>
            <pc:docMk/>
            <pc:sldMk cId="1651330319" sldId="269"/>
            <ac:grpSpMk id="7" creationId="{7D2D57A5-BAE5-9FE4-5649-8F73B64967E7}"/>
          </ac:grpSpMkLst>
        </pc:grpChg>
        <pc:grpChg chg="del">
          <ac:chgData name="ACEM2-12 ac33811s(長岡高専)" userId="23a13dd6-4f67-4098-a421-2c8fc957ee28" providerId="ADAL" clId="{1FE0E5D1-5992-458A-B13A-E266108665AF}" dt="2022-05-02T00:12:08.556" v="507" actId="478"/>
          <ac:grpSpMkLst>
            <pc:docMk/>
            <pc:sldMk cId="1651330319" sldId="269"/>
            <ac:grpSpMk id="11" creationId="{340E9E9F-2F8C-60FF-892D-D26DF8613621}"/>
          </ac:grpSpMkLst>
        </pc:grpChg>
        <pc:grpChg chg="add mod">
          <ac:chgData name="ACEM2-12 ac33811s(長岡高専)" userId="23a13dd6-4f67-4098-a421-2c8fc957ee28" providerId="ADAL" clId="{1FE0E5D1-5992-458A-B13A-E266108665AF}" dt="2022-05-02T00:12:29.609" v="517" actId="1076"/>
          <ac:grpSpMkLst>
            <pc:docMk/>
            <pc:sldMk cId="1651330319" sldId="269"/>
            <ac:grpSpMk id="13" creationId="{7AB677A1-B1D9-4703-1312-7B5CB24AC07C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12:04.341" v="506" actId="164"/>
          <ac:picMkLst>
            <pc:docMk/>
            <pc:sldMk cId="1651330319" sldId="269"/>
            <ac:picMk id="3" creationId="{542D32D5-97D8-4F00-3391-3A155C1BD569}"/>
          </ac:picMkLst>
        </pc:picChg>
        <pc:picChg chg="del topLvl">
          <ac:chgData name="ACEM2-12 ac33811s(長岡高専)" userId="23a13dd6-4f67-4098-a421-2c8fc957ee28" providerId="ADAL" clId="{1FE0E5D1-5992-458A-B13A-E266108665AF}" dt="2022-05-02T00:11:27.350" v="492" actId="478"/>
          <ac:picMkLst>
            <pc:docMk/>
            <pc:sldMk cId="1651330319" sldId="269"/>
            <ac:picMk id="5" creationId="{6A43C2C2-3E38-74CB-AAAE-D87D9E8BA3E9}"/>
          </ac:picMkLst>
        </pc:picChg>
        <pc:picChg chg="del topLvl">
          <ac:chgData name="ACEM2-12 ac33811s(長岡高専)" userId="23a13dd6-4f67-4098-a421-2c8fc957ee28" providerId="ADAL" clId="{1FE0E5D1-5992-458A-B13A-E266108665AF}" dt="2022-05-02T00:12:08.556" v="507" actId="478"/>
          <ac:picMkLst>
            <pc:docMk/>
            <pc:sldMk cId="1651330319" sldId="269"/>
            <ac:picMk id="9" creationId="{4A94A92E-E530-A8EE-362E-112A19EBEFED}"/>
          </ac:picMkLst>
        </pc:picChg>
        <pc:picChg chg="add mod ord">
          <ac:chgData name="ACEM2-12 ac33811s(長岡高専)" userId="23a13dd6-4f67-4098-a421-2c8fc957ee28" providerId="ADAL" clId="{1FE0E5D1-5992-458A-B13A-E266108665AF}" dt="2022-05-02T00:12:28.106" v="516" actId="164"/>
          <ac:picMkLst>
            <pc:docMk/>
            <pc:sldMk cId="1651330319" sldId="269"/>
            <ac:picMk id="12" creationId="{C2F9E71F-EE70-0322-9589-BEDA7F0E6833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3:15.051" v="545" actId="164"/>
        <pc:sldMkLst>
          <pc:docMk/>
          <pc:sldMk cId="1757059252" sldId="270"/>
        </pc:sldMkLst>
        <pc:spChg chg="mod topLvl">
          <ac:chgData name="ACEM2-12 ac33811s(長岡高専)" userId="23a13dd6-4f67-4098-a421-2c8fc957ee28" providerId="ADAL" clId="{1FE0E5D1-5992-458A-B13A-E266108665AF}" dt="2022-05-02T00:13:01.567" v="537" actId="164"/>
          <ac:spMkLst>
            <pc:docMk/>
            <pc:sldMk cId="1757059252" sldId="270"/>
            <ac:spMk id="6" creationId="{08A2D343-3D38-E39A-B780-0A27034B8A17}"/>
          </ac:spMkLst>
        </pc:spChg>
        <pc:spChg chg="mod topLvl">
          <ac:chgData name="ACEM2-12 ac33811s(長岡高専)" userId="23a13dd6-4f67-4098-a421-2c8fc957ee28" providerId="ADAL" clId="{1FE0E5D1-5992-458A-B13A-E266108665AF}" dt="2022-05-02T00:13:15.051" v="545" actId="164"/>
          <ac:spMkLst>
            <pc:docMk/>
            <pc:sldMk cId="1757059252" sldId="270"/>
            <ac:spMk id="10" creationId="{07E05772-4AB9-43BC-1CF3-A855E8FFE093}"/>
          </ac:spMkLst>
        </pc:spChg>
        <pc:grpChg chg="del">
          <ac:chgData name="ACEM2-12 ac33811s(長岡高専)" userId="23a13dd6-4f67-4098-a421-2c8fc957ee28" providerId="ADAL" clId="{1FE0E5D1-5992-458A-B13A-E266108665AF}" dt="2022-05-02T00:12:33.541" v="519" actId="478"/>
          <ac:grpSpMkLst>
            <pc:docMk/>
            <pc:sldMk cId="1757059252" sldId="270"/>
            <ac:grpSpMk id="4" creationId="{F9084AF0-0849-3718-59B6-4C38F38791CD}"/>
          </ac:grpSpMkLst>
        </pc:grpChg>
        <pc:grpChg chg="add mod">
          <ac:chgData name="ACEM2-12 ac33811s(長岡高専)" userId="23a13dd6-4f67-4098-a421-2c8fc957ee28" providerId="ADAL" clId="{1FE0E5D1-5992-458A-B13A-E266108665AF}" dt="2022-05-02T00:13:01.567" v="537" actId="164"/>
          <ac:grpSpMkLst>
            <pc:docMk/>
            <pc:sldMk cId="1757059252" sldId="270"/>
            <ac:grpSpMk id="7" creationId="{81FADCE7-03D7-7541-9028-A6DF2EF77544}"/>
          </ac:grpSpMkLst>
        </pc:grpChg>
        <pc:grpChg chg="add mod">
          <ac:chgData name="ACEM2-12 ac33811s(長岡高専)" userId="23a13dd6-4f67-4098-a421-2c8fc957ee28" providerId="ADAL" clId="{1FE0E5D1-5992-458A-B13A-E266108665AF}" dt="2022-05-02T00:13:15.051" v="545" actId="164"/>
          <ac:grpSpMkLst>
            <pc:docMk/>
            <pc:sldMk cId="1757059252" sldId="270"/>
            <ac:grpSpMk id="11" creationId="{9B60D4CF-5A57-200A-6959-C7102F9E5D11}"/>
          </ac:grpSpMkLst>
        </pc:grpChg>
        <pc:grpChg chg="del">
          <ac:chgData name="ACEM2-12 ac33811s(長岡高専)" userId="23a13dd6-4f67-4098-a421-2c8fc957ee28" providerId="ADAL" clId="{1FE0E5D1-5992-458A-B13A-E266108665AF}" dt="2022-05-02T00:12:46.526" v="528" actId="478"/>
          <ac:grpSpMkLst>
            <pc:docMk/>
            <pc:sldMk cId="1757059252" sldId="270"/>
            <ac:grpSpMk id="13" creationId="{7AB677A1-B1D9-4703-1312-7B5CB24AC07C}"/>
          </ac:grpSpMkLst>
        </pc:grpChg>
        <pc:picChg chg="del topLvl">
          <ac:chgData name="ACEM2-12 ac33811s(長岡高専)" userId="23a13dd6-4f67-4098-a421-2c8fc957ee28" providerId="ADAL" clId="{1FE0E5D1-5992-458A-B13A-E266108665AF}" dt="2022-05-02T00:12:33.541" v="519" actId="478"/>
          <ac:picMkLst>
            <pc:docMk/>
            <pc:sldMk cId="1757059252" sldId="270"/>
            <ac:picMk id="3" creationId="{542D32D5-97D8-4F00-3391-3A155C1BD569}"/>
          </ac:picMkLst>
        </pc:picChg>
        <pc:picChg chg="add mod ord">
          <ac:chgData name="ACEM2-12 ac33811s(長岡高専)" userId="23a13dd6-4f67-4098-a421-2c8fc957ee28" providerId="ADAL" clId="{1FE0E5D1-5992-458A-B13A-E266108665AF}" dt="2022-05-02T00:13:01.567" v="537" actId="164"/>
          <ac:picMkLst>
            <pc:docMk/>
            <pc:sldMk cId="1757059252" sldId="270"/>
            <ac:picMk id="5" creationId="{EF7F692A-4CAB-66D0-08AB-08A8C03BF538}"/>
          </ac:picMkLst>
        </pc:picChg>
        <pc:picChg chg="add mod ord">
          <ac:chgData name="ACEM2-12 ac33811s(長岡高専)" userId="23a13dd6-4f67-4098-a421-2c8fc957ee28" providerId="ADAL" clId="{1FE0E5D1-5992-458A-B13A-E266108665AF}" dt="2022-05-02T00:13:15.051" v="545" actId="164"/>
          <ac:picMkLst>
            <pc:docMk/>
            <pc:sldMk cId="1757059252" sldId="270"/>
            <ac:picMk id="9" creationId="{C471BAC5-CF46-F875-3CB1-1EB943E2AA62}"/>
          </ac:picMkLst>
        </pc:picChg>
        <pc:picChg chg="del topLvl">
          <ac:chgData name="ACEM2-12 ac33811s(長岡高専)" userId="23a13dd6-4f67-4098-a421-2c8fc957ee28" providerId="ADAL" clId="{1FE0E5D1-5992-458A-B13A-E266108665AF}" dt="2022-05-02T00:12:46.526" v="528" actId="478"/>
          <ac:picMkLst>
            <pc:docMk/>
            <pc:sldMk cId="1757059252" sldId="270"/>
            <ac:picMk id="12" creationId="{C2F9E71F-EE70-0322-9589-BEDA7F0E6833}"/>
          </ac:picMkLst>
        </pc:picChg>
      </pc:sldChg>
      <pc:sldChg chg="addSp delSp modSp add mod">
        <pc:chgData name="ACEM2-12 ac33811s(長岡高専)" userId="23a13dd6-4f67-4098-a421-2c8fc957ee28" providerId="ADAL" clId="{1FE0E5D1-5992-458A-B13A-E266108665AF}" dt="2022-05-02T00:13:37.603" v="557" actId="164"/>
        <pc:sldMkLst>
          <pc:docMk/>
          <pc:sldMk cId="3120203919" sldId="271"/>
        </pc:sldMkLst>
        <pc:spChg chg="mod topLvl">
          <ac:chgData name="ACEM2-12 ac33811s(長岡高専)" userId="23a13dd6-4f67-4098-a421-2c8fc957ee28" providerId="ADAL" clId="{1FE0E5D1-5992-458A-B13A-E266108665AF}" dt="2022-05-02T00:13:37.603" v="557" actId="164"/>
          <ac:spMkLst>
            <pc:docMk/>
            <pc:sldMk cId="3120203919" sldId="271"/>
            <ac:spMk id="6" creationId="{08A2D343-3D38-E39A-B780-0A27034B8A17}"/>
          </ac:spMkLst>
        </pc:spChg>
        <pc:grpChg chg="add mod">
          <ac:chgData name="ACEM2-12 ac33811s(長岡高専)" userId="23a13dd6-4f67-4098-a421-2c8fc957ee28" providerId="ADAL" clId="{1FE0E5D1-5992-458A-B13A-E266108665AF}" dt="2022-05-02T00:13:37.603" v="557" actId="164"/>
          <ac:grpSpMkLst>
            <pc:docMk/>
            <pc:sldMk cId="3120203919" sldId="271"/>
            <ac:grpSpMk id="4" creationId="{FF382803-9148-657A-5400-A3368B0E15A6}"/>
          </ac:grpSpMkLst>
        </pc:grpChg>
        <pc:grpChg chg="del">
          <ac:chgData name="ACEM2-12 ac33811s(長岡高専)" userId="23a13dd6-4f67-4098-a421-2c8fc957ee28" providerId="ADAL" clId="{1FE0E5D1-5992-458A-B13A-E266108665AF}" dt="2022-05-02T00:13:23.466" v="550" actId="478"/>
          <ac:grpSpMkLst>
            <pc:docMk/>
            <pc:sldMk cId="3120203919" sldId="271"/>
            <ac:grpSpMk id="7" creationId="{81FADCE7-03D7-7541-9028-A6DF2EF77544}"/>
          </ac:grpSpMkLst>
        </pc:grpChg>
        <pc:grpChg chg="del">
          <ac:chgData name="ACEM2-12 ac33811s(長岡高専)" userId="23a13dd6-4f67-4098-a421-2c8fc957ee28" providerId="ADAL" clId="{1FE0E5D1-5992-458A-B13A-E266108665AF}" dt="2022-05-02T00:13:19.536" v="547" actId="478"/>
          <ac:grpSpMkLst>
            <pc:docMk/>
            <pc:sldMk cId="3120203919" sldId="271"/>
            <ac:grpSpMk id="11" creationId="{9B60D4CF-5A57-200A-6959-C7102F9E5D11}"/>
          </ac:grpSpMkLst>
        </pc:grpChg>
        <pc:picChg chg="add mod ord">
          <ac:chgData name="ACEM2-12 ac33811s(長岡高専)" userId="23a13dd6-4f67-4098-a421-2c8fc957ee28" providerId="ADAL" clId="{1FE0E5D1-5992-458A-B13A-E266108665AF}" dt="2022-05-02T00:13:37.603" v="557" actId="164"/>
          <ac:picMkLst>
            <pc:docMk/>
            <pc:sldMk cId="3120203919" sldId="271"/>
            <ac:picMk id="3" creationId="{8768119E-D1A9-56AF-58B5-72EBD3D1AD9B}"/>
          </ac:picMkLst>
        </pc:picChg>
        <pc:picChg chg="del topLvl">
          <ac:chgData name="ACEM2-12 ac33811s(長岡高専)" userId="23a13dd6-4f67-4098-a421-2c8fc957ee28" providerId="ADAL" clId="{1FE0E5D1-5992-458A-B13A-E266108665AF}" dt="2022-05-02T00:13:23.466" v="550" actId="478"/>
          <ac:picMkLst>
            <pc:docMk/>
            <pc:sldMk cId="3120203919" sldId="271"/>
            <ac:picMk id="5" creationId="{EF7F692A-4CAB-66D0-08AB-08A8C03BF538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0:30:34.713" v="589" actId="164"/>
        <pc:sldMkLst>
          <pc:docMk/>
          <pc:sldMk cId="723399026" sldId="272"/>
        </pc:sldMkLst>
        <pc:spChg chg="del">
          <ac:chgData name="ACEM2-12 ac33811s(長岡高専)" userId="23a13dd6-4f67-4098-a421-2c8fc957ee28" providerId="ADAL" clId="{1FE0E5D1-5992-458A-B13A-E266108665AF}" dt="2022-05-02T00:29:14.855" v="564" actId="478"/>
          <ac:spMkLst>
            <pc:docMk/>
            <pc:sldMk cId="723399026" sldId="272"/>
            <ac:spMk id="2" creationId="{19AE409B-F029-F3C1-AFD8-C2B52D1385EB}"/>
          </ac:spMkLst>
        </pc:spChg>
        <pc:spChg chg="del">
          <ac:chgData name="ACEM2-12 ac33811s(長岡高専)" userId="23a13dd6-4f67-4098-a421-2c8fc957ee28" providerId="ADAL" clId="{1FE0E5D1-5992-458A-B13A-E266108665AF}" dt="2022-05-02T00:29:14.855" v="564" actId="478"/>
          <ac:spMkLst>
            <pc:docMk/>
            <pc:sldMk cId="723399026" sldId="272"/>
            <ac:spMk id="3" creationId="{0FD8597F-CB83-DA3E-E56C-80C698C6EAC4}"/>
          </ac:spMkLst>
        </pc:spChg>
        <pc:spChg chg="add mod">
          <ac:chgData name="ACEM2-12 ac33811s(長岡高専)" userId="23a13dd6-4f67-4098-a421-2c8fc957ee28" providerId="ADAL" clId="{1FE0E5D1-5992-458A-B13A-E266108665AF}" dt="2022-05-02T00:30:00.551" v="580" actId="164"/>
          <ac:spMkLst>
            <pc:docMk/>
            <pc:sldMk cId="723399026" sldId="272"/>
            <ac:spMk id="5" creationId="{DA011230-CC62-BB6F-591F-2423DD59E411}"/>
          </ac:spMkLst>
        </pc:spChg>
        <pc:spChg chg="add mod">
          <ac:chgData name="ACEM2-12 ac33811s(長岡高専)" userId="23a13dd6-4f67-4098-a421-2c8fc957ee28" providerId="ADAL" clId="{1FE0E5D1-5992-458A-B13A-E266108665AF}" dt="2022-05-02T00:30:00.551" v="580" actId="164"/>
          <ac:spMkLst>
            <pc:docMk/>
            <pc:sldMk cId="723399026" sldId="272"/>
            <ac:spMk id="6" creationId="{D0209710-A215-096F-C152-E97D2134E9E1}"/>
          </ac:spMkLst>
        </pc:spChg>
        <pc:spChg chg="add mod">
          <ac:chgData name="ACEM2-12 ac33811s(長岡高専)" userId="23a13dd6-4f67-4098-a421-2c8fc957ee28" providerId="ADAL" clId="{1FE0E5D1-5992-458A-B13A-E266108665AF}" dt="2022-05-02T00:30:00.551" v="580" actId="164"/>
          <ac:spMkLst>
            <pc:docMk/>
            <pc:sldMk cId="723399026" sldId="272"/>
            <ac:spMk id="7" creationId="{1B4C78B9-5B01-519E-E8E0-2550A49D72D2}"/>
          </ac:spMkLst>
        </pc:spChg>
        <pc:grpChg chg="add mod">
          <ac:chgData name="ACEM2-12 ac33811s(長岡高専)" userId="23a13dd6-4f67-4098-a421-2c8fc957ee28" providerId="ADAL" clId="{1FE0E5D1-5992-458A-B13A-E266108665AF}" dt="2022-05-02T00:30:34.713" v="589" actId="164"/>
          <ac:grpSpMkLst>
            <pc:docMk/>
            <pc:sldMk cId="723399026" sldId="272"/>
            <ac:grpSpMk id="4" creationId="{3B08AA4C-6AD8-B950-6042-15A0682564CA}"/>
          </ac:grpSpMkLst>
        </pc:grpChg>
        <pc:grpChg chg="add mod">
          <ac:chgData name="ACEM2-12 ac33811s(長岡高専)" userId="23a13dd6-4f67-4098-a421-2c8fc957ee28" providerId="ADAL" clId="{1FE0E5D1-5992-458A-B13A-E266108665AF}" dt="2022-05-02T00:30:34.713" v="589" actId="164"/>
          <ac:grpSpMkLst>
            <pc:docMk/>
            <pc:sldMk cId="723399026" sldId="272"/>
            <ac:grpSpMk id="8" creationId="{D1D64EF2-181B-5D6E-745E-E12460CA5FB3}"/>
          </ac:grpSpMkLst>
        </pc:grpChg>
        <pc:picChg chg="add del mod">
          <ac:chgData name="ACEM2-12 ac33811s(長岡高専)" userId="23a13dd6-4f67-4098-a421-2c8fc957ee28" providerId="ADAL" clId="{1FE0E5D1-5992-458A-B13A-E266108665AF}" dt="2022-05-02T00:30:29.121" v="586" actId="478"/>
          <ac:picMkLst>
            <pc:docMk/>
            <pc:sldMk cId="723399026" sldId="272"/>
            <ac:picMk id="9" creationId="{F21DA020-C79D-834E-4E64-CBB7CEB119D7}"/>
          </ac:picMkLst>
        </pc:picChg>
        <pc:picChg chg="add mod">
          <ac:chgData name="ACEM2-12 ac33811s(長岡高専)" userId="23a13dd6-4f67-4098-a421-2c8fc957ee28" providerId="ADAL" clId="{1FE0E5D1-5992-458A-B13A-E266108665AF}" dt="2022-05-02T00:30:34.713" v="589" actId="164"/>
          <ac:picMkLst>
            <pc:docMk/>
            <pc:sldMk cId="723399026" sldId="272"/>
            <ac:picMk id="10" creationId="{094488D2-7512-1443-4CD2-A60373A299F9}"/>
          </ac:picMkLst>
        </pc:picChg>
        <pc:picChg chg="add mod">
          <ac:chgData name="ACEM2-12 ac33811s(長岡高専)" userId="23a13dd6-4f67-4098-a421-2c8fc957ee28" providerId="ADAL" clId="{1FE0E5D1-5992-458A-B13A-E266108665AF}" dt="2022-05-02T00:30:00.551" v="580" actId="164"/>
          <ac:picMkLst>
            <pc:docMk/>
            <pc:sldMk cId="723399026" sldId="272"/>
            <ac:picMk id="1026" creationId="{0BE6BCA6-8AF2-AFF6-FC8B-D54559045956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08:09.093" v="609" actId="164"/>
        <pc:sldMkLst>
          <pc:docMk/>
          <pc:sldMk cId="1812058407" sldId="273"/>
        </pc:sldMkLst>
        <pc:spChg chg="del">
          <ac:chgData name="ACEM2-12 ac33811s(長岡高専)" userId="23a13dd6-4f67-4098-a421-2c8fc957ee28" providerId="ADAL" clId="{1FE0E5D1-5992-458A-B13A-E266108665AF}" dt="2022-05-02T01:07:13.673" v="591" actId="478"/>
          <ac:spMkLst>
            <pc:docMk/>
            <pc:sldMk cId="1812058407" sldId="273"/>
            <ac:spMk id="2" creationId="{DC5A9F37-B079-7293-CFC8-F7C145A87021}"/>
          </ac:spMkLst>
        </pc:spChg>
        <pc:spChg chg="del">
          <ac:chgData name="ACEM2-12 ac33811s(長岡高専)" userId="23a13dd6-4f67-4098-a421-2c8fc957ee28" providerId="ADAL" clId="{1FE0E5D1-5992-458A-B13A-E266108665AF}" dt="2022-05-02T01:07:13.673" v="591" actId="478"/>
          <ac:spMkLst>
            <pc:docMk/>
            <pc:sldMk cId="1812058407" sldId="273"/>
            <ac:spMk id="3" creationId="{C1694A51-EF82-6DB1-C558-3822C281F7AE}"/>
          </ac:spMkLst>
        </pc:spChg>
        <pc:spChg chg="add mod">
          <ac:chgData name="ACEM2-12 ac33811s(長岡高専)" userId="23a13dd6-4f67-4098-a421-2c8fc957ee28" providerId="ADAL" clId="{1FE0E5D1-5992-458A-B13A-E266108665AF}" dt="2022-05-02T01:08:09.093" v="609" actId="164"/>
          <ac:spMkLst>
            <pc:docMk/>
            <pc:sldMk cId="1812058407" sldId="273"/>
            <ac:spMk id="5" creationId="{9912FB2F-C176-7FF7-0F8D-563B9586E758}"/>
          </ac:spMkLst>
        </pc:spChg>
        <pc:spChg chg="add mod">
          <ac:chgData name="ACEM2-12 ac33811s(長岡高専)" userId="23a13dd6-4f67-4098-a421-2c8fc957ee28" providerId="ADAL" clId="{1FE0E5D1-5992-458A-B13A-E266108665AF}" dt="2022-05-02T01:08:09.093" v="609" actId="164"/>
          <ac:spMkLst>
            <pc:docMk/>
            <pc:sldMk cId="1812058407" sldId="273"/>
            <ac:spMk id="6" creationId="{1E216C15-B92D-FC32-CF4D-3B35A5CAD40A}"/>
          </ac:spMkLst>
        </pc:spChg>
        <pc:spChg chg="add mod">
          <ac:chgData name="ACEM2-12 ac33811s(長岡高専)" userId="23a13dd6-4f67-4098-a421-2c8fc957ee28" providerId="ADAL" clId="{1FE0E5D1-5992-458A-B13A-E266108665AF}" dt="2022-05-02T01:08:09.093" v="609" actId="164"/>
          <ac:spMkLst>
            <pc:docMk/>
            <pc:sldMk cId="1812058407" sldId="273"/>
            <ac:spMk id="7" creationId="{7D726D94-C353-7B09-0363-53C6B79B160B}"/>
          </ac:spMkLst>
        </pc:spChg>
        <pc:grpChg chg="add mod">
          <ac:chgData name="ACEM2-12 ac33811s(長岡高専)" userId="23a13dd6-4f67-4098-a421-2c8fc957ee28" providerId="ADAL" clId="{1FE0E5D1-5992-458A-B13A-E266108665AF}" dt="2022-05-02T01:08:09.093" v="609" actId="164"/>
          <ac:grpSpMkLst>
            <pc:docMk/>
            <pc:sldMk cId="1812058407" sldId="273"/>
            <ac:grpSpMk id="4" creationId="{32C51195-66D2-EF5B-6CFF-F91EB48B895B}"/>
          </ac:grpSpMkLst>
        </pc:grpChg>
        <pc:picChg chg="add mod">
          <ac:chgData name="ACEM2-12 ac33811s(長岡高専)" userId="23a13dd6-4f67-4098-a421-2c8fc957ee28" providerId="ADAL" clId="{1FE0E5D1-5992-458A-B13A-E266108665AF}" dt="2022-05-02T01:08:09.093" v="609" actId="164"/>
          <ac:picMkLst>
            <pc:docMk/>
            <pc:sldMk cId="1812058407" sldId="273"/>
            <ac:picMk id="8" creationId="{F0991FEA-666A-2062-4D2A-246A12E73139}"/>
          </ac:picMkLst>
        </pc:picChg>
        <pc:picChg chg="add mod">
          <ac:chgData name="ACEM2-12 ac33811s(長岡高専)" userId="23a13dd6-4f67-4098-a421-2c8fc957ee28" providerId="ADAL" clId="{1FE0E5D1-5992-458A-B13A-E266108665AF}" dt="2022-05-02T01:08:09.093" v="609" actId="164"/>
          <ac:picMkLst>
            <pc:docMk/>
            <pc:sldMk cId="1812058407" sldId="273"/>
            <ac:picMk id="12290" creationId="{EA6C84A0-17CD-83E3-44DB-2926A680D397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13:06.723" v="628" actId="164"/>
        <pc:sldMkLst>
          <pc:docMk/>
          <pc:sldMk cId="2839024257" sldId="274"/>
        </pc:sldMkLst>
        <pc:spChg chg="del">
          <ac:chgData name="ACEM2-12 ac33811s(長岡高専)" userId="23a13dd6-4f67-4098-a421-2c8fc957ee28" providerId="ADAL" clId="{1FE0E5D1-5992-458A-B13A-E266108665AF}" dt="2022-05-02T01:11:41.732" v="611" actId="478"/>
          <ac:spMkLst>
            <pc:docMk/>
            <pc:sldMk cId="2839024257" sldId="274"/>
            <ac:spMk id="2" creationId="{6EC6C51F-5A29-43F9-F145-1DC5BED06720}"/>
          </ac:spMkLst>
        </pc:spChg>
        <pc:spChg chg="del">
          <ac:chgData name="ACEM2-12 ac33811s(長岡高専)" userId="23a13dd6-4f67-4098-a421-2c8fc957ee28" providerId="ADAL" clId="{1FE0E5D1-5992-458A-B13A-E266108665AF}" dt="2022-05-02T01:11:41.732" v="611" actId="478"/>
          <ac:spMkLst>
            <pc:docMk/>
            <pc:sldMk cId="2839024257" sldId="274"/>
            <ac:spMk id="3" creationId="{32C8FD13-54F6-46DE-06E7-42FD9861AD96}"/>
          </ac:spMkLst>
        </pc:spChg>
        <pc:spChg chg="add mod">
          <ac:chgData name="ACEM2-12 ac33811s(長岡高専)" userId="23a13dd6-4f67-4098-a421-2c8fc957ee28" providerId="ADAL" clId="{1FE0E5D1-5992-458A-B13A-E266108665AF}" dt="2022-05-02T01:13:06.723" v="628" actId="164"/>
          <ac:spMkLst>
            <pc:docMk/>
            <pc:sldMk cId="2839024257" sldId="274"/>
            <ac:spMk id="5" creationId="{658B4862-AA8E-52B9-6D37-D6EE0EE855AB}"/>
          </ac:spMkLst>
        </pc:spChg>
        <pc:spChg chg="add mod">
          <ac:chgData name="ACEM2-12 ac33811s(長岡高専)" userId="23a13dd6-4f67-4098-a421-2c8fc957ee28" providerId="ADAL" clId="{1FE0E5D1-5992-458A-B13A-E266108665AF}" dt="2022-05-02T01:13:06.723" v="628" actId="164"/>
          <ac:spMkLst>
            <pc:docMk/>
            <pc:sldMk cId="2839024257" sldId="274"/>
            <ac:spMk id="6" creationId="{46C00E93-6C80-8109-9C76-1890E48ED955}"/>
          </ac:spMkLst>
        </pc:spChg>
        <pc:spChg chg="add mod">
          <ac:chgData name="ACEM2-12 ac33811s(長岡高専)" userId="23a13dd6-4f67-4098-a421-2c8fc957ee28" providerId="ADAL" clId="{1FE0E5D1-5992-458A-B13A-E266108665AF}" dt="2022-05-02T01:13:06.723" v="628" actId="164"/>
          <ac:spMkLst>
            <pc:docMk/>
            <pc:sldMk cId="2839024257" sldId="274"/>
            <ac:spMk id="7" creationId="{8D7D233B-769C-2F92-5357-9C18A53A90B8}"/>
          </ac:spMkLst>
        </pc:spChg>
        <pc:grpChg chg="add mod">
          <ac:chgData name="ACEM2-12 ac33811s(長岡高専)" userId="23a13dd6-4f67-4098-a421-2c8fc957ee28" providerId="ADAL" clId="{1FE0E5D1-5992-458A-B13A-E266108665AF}" dt="2022-05-02T01:13:06.723" v="628" actId="164"/>
          <ac:grpSpMkLst>
            <pc:docMk/>
            <pc:sldMk cId="2839024257" sldId="274"/>
            <ac:grpSpMk id="4" creationId="{E5016885-EA9C-7C20-B38C-04A0F7B087F8}"/>
          </ac:grpSpMkLst>
        </pc:grpChg>
        <pc:picChg chg="add mod">
          <ac:chgData name="ACEM2-12 ac33811s(長岡高専)" userId="23a13dd6-4f67-4098-a421-2c8fc957ee28" providerId="ADAL" clId="{1FE0E5D1-5992-458A-B13A-E266108665AF}" dt="2022-05-02T01:13:06.723" v="628" actId="164"/>
          <ac:picMkLst>
            <pc:docMk/>
            <pc:sldMk cId="2839024257" sldId="274"/>
            <ac:picMk id="8" creationId="{16F35FF4-E01A-74C6-7B35-970A176ECA07}"/>
          </ac:picMkLst>
        </pc:picChg>
        <pc:picChg chg="add mod">
          <ac:chgData name="ACEM2-12 ac33811s(長岡高専)" userId="23a13dd6-4f67-4098-a421-2c8fc957ee28" providerId="ADAL" clId="{1FE0E5D1-5992-458A-B13A-E266108665AF}" dt="2022-05-02T01:13:06.723" v="628" actId="164"/>
          <ac:picMkLst>
            <pc:docMk/>
            <pc:sldMk cId="2839024257" sldId="274"/>
            <ac:picMk id="13314" creationId="{BDB18406-108F-A998-698F-A2F13985942C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20:43.032" v="641" actId="478"/>
        <pc:sldMkLst>
          <pc:docMk/>
          <pc:sldMk cId="4019507440" sldId="275"/>
        </pc:sldMkLst>
        <pc:spChg chg="del">
          <ac:chgData name="ACEM2-12 ac33811s(長岡高専)" userId="23a13dd6-4f67-4098-a421-2c8fc957ee28" providerId="ADAL" clId="{1FE0E5D1-5992-458A-B13A-E266108665AF}" dt="2022-05-02T01:19:38.270" v="630" actId="478"/>
          <ac:spMkLst>
            <pc:docMk/>
            <pc:sldMk cId="4019507440" sldId="275"/>
            <ac:spMk id="2" creationId="{45F359E1-E952-4F1D-C64D-C98FEC5CD3AE}"/>
          </ac:spMkLst>
        </pc:spChg>
        <pc:spChg chg="del">
          <ac:chgData name="ACEM2-12 ac33811s(長岡高専)" userId="23a13dd6-4f67-4098-a421-2c8fc957ee28" providerId="ADAL" clId="{1FE0E5D1-5992-458A-B13A-E266108665AF}" dt="2022-05-02T01:19:38.270" v="630" actId="478"/>
          <ac:spMkLst>
            <pc:docMk/>
            <pc:sldMk cId="4019507440" sldId="275"/>
            <ac:spMk id="3" creationId="{08CB5AB0-EB57-3A47-78FF-DC0ED465D883}"/>
          </ac:spMkLst>
        </pc:spChg>
        <pc:spChg chg="add del mod topLvl">
          <ac:chgData name="ACEM2-12 ac33811s(長岡高専)" userId="23a13dd6-4f67-4098-a421-2c8fc957ee28" providerId="ADAL" clId="{1FE0E5D1-5992-458A-B13A-E266108665AF}" dt="2022-05-02T01:20:43.032" v="641" actId="478"/>
          <ac:spMkLst>
            <pc:docMk/>
            <pc:sldMk cId="4019507440" sldId="275"/>
            <ac:spMk id="5" creationId="{9E285A54-7073-A5C9-F117-60EB59085474}"/>
          </ac:spMkLst>
        </pc:spChg>
        <pc:spChg chg="add del mod topLvl">
          <ac:chgData name="ACEM2-12 ac33811s(長岡高専)" userId="23a13dd6-4f67-4098-a421-2c8fc957ee28" providerId="ADAL" clId="{1FE0E5D1-5992-458A-B13A-E266108665AF}" dt="2022-05-02T01:20:43.032" v="641" actId="478"/>
          <ac:spMkLst>
            <pc:docMk/>
            <pc:sldMk cId="4019507440" sldId="275"/>
            <ac:spMk id="6" creationId="{789FD815-5339-693F-8BEF-6A0D358508A6}"/>
          </ac:spMkLst>
        </pc:spChg>
        <pc:grpChg chg="add del mod">
          <ac:chgData name="ACEM2-12 ac33811s(長岡高専)" userId="23a13dd6-4f67-4098-a421-2c8fc957ee28" providerId="ADAL" clId="{1FE0E5D1-5992-458A-B13A-E266108665AF}" dt="2022-05-02T01:20:39.974" v="640" actId="165"/>
          <ac:grpSpMkLst>
            <pc:docMk/>
            <pc:sldMk cId="4019507440" sldId="275"/>
            <ac:grpSpMk id="4" creationId="{B4ECCB84-CE54-879E-FDAD-B880B1F9DD01}"/>
          </ac:grpSpMkLst>
        </pc:grpChg>
        <pc:picChg chg="add mod topLvl">
          <ac:chgData name="ACEM2-12 ac33811s(長岡高専)" userId="23a13dd6-4f67-4098-a421-2c8fc957ee28" providerId="ADAL" clId="{1FE0E5D1-5992-458A-B13A-E266108665AF}" dt="2022-05-02T01:20:39.974" v="640" actId="165"/>
          <ac:picMkLst>
            <pc:docMk/>
            <pc:sldMk cId="4019507440" sldId="275"/>
            <ac:picMk id="14338" creationId="{49B65D7F-300C-50BF-BA2E-E359C320DA4B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37:40.549" v="688" actId="732"/>
        <pc:sldMkLst>
          <pc:docMk/>
          <pc:sldMk cId="2514155651" sldId="276"/>
        </pc:sldMkLst>
        <pc:spChg chg="del">
          <ac:chgData name="ACEM2-12 ac33811s(長岡高専)" userId="23a13dd6-4f67-4098-a421-2c8fc957ee28" providerId="ADAL" clId="{1FE0E5D1-5992-458A-B13A-E266108665AF}" dt="2022-05-02T01:36:17.798" v="643" actId="478"/>
          <ac:spMkLst>
            <pc:docMk/>
            <pc:sldMk cId="2514155651" sldId="276"/>
            <ac:spMk id="2" creationId="{41C09AC3-F585-9A22-3A59-D9C481C14E3F}"/>
          </ac:spMkLst>
        </pc:spChg>
        <pc:spChg chg="del">
          <ac:chgData name="ACEM2-12 ac33811s(長岡高専)" userId="23a13dd6-4f67-4098-a421-2c8fc957ee28" providerId="ADAL" clId="{1FE0E5D1-5992-458A-B13A-E266108665AF}" dt="2022-05-02T01:36:17.798" v="643" actId="478"/>
          <ac:spMkLst>
            <pc:docMk/>
            <pc:sldMk cId="2514155651" sldId="276"/>
            <ac:spMk id="3" creationId="{A04E1B20-4EDD-10E2-E89E-D48D75B5D194}"/>
          </ac:spMkLst>
        </pc:spChg>
        <pc:spChg chg="add mod">
          <ac:chgData name="ACEM2-12 ac33811s(長岡高専)" userId="23a13dd6-4f67-4098-a421-2c8fc957ee28" providerId="ADAL" clId="{1FE0E5D1-5992-458A-B13A-E266108665AF}" dt="2022-05-02T01:37:40.549" v="688" actId="732"/>
          <ac:spMkLst>
            <pc:docMk/>
            <pc:sldMk cId="2514155651" sldId="276"/>
            <ac:spMk id="5" creationId="{7E0E2851-9FC2-7437-C664-3C6E8463F032}"/>
          </ac:spMkLst>
        </pc:spChg>
        <pc:spChg chg="add mod">
          <ac:chgData name="ACEM2-12 ac33811s(長岡高専)" userId="23a13dd6-4f67-4098-a421-2c8fc957ee28" providerId="ADAL" clId="{1FE0E5D1-5992-458A-B13A-E266108665AF}" dt="2022-05-02T01:37:40.549" v="688" actId="732"/>
          <ac:spMkLst>
            <pc:docMk/>
            <pc:sldMk cId="2514155651" sldId="276"/>
            <ac:spMk id="6" creationId="{8A31CF21-304C-D319-185D-D4B522D81832}"/>
          </ac:spMkLst>
        </pc:spChg>
        <pc:spChg chg="add del mod">
          <ac:chgData name="ACEM2-12 ac33811s(長岡高専)" userId="23a13dd6-4f67-4098-a421-2c8fc957ee28" providerId="ADAL" clId="{1FE0E5D1-5992-458A-B13A-E266108665AF}" dt="2022-05-02T01:37:31.343" v="687" actId="478"/>
          <ac:spMkLst>
            <pc:docMk/>
            <pc:sldMk cId="2514155651" sldId="276"/>
            <ac:spMk id="8" creationId="{2BBA1402-3F47-26AC-EB86-A577F4D624CE}"/>
          </ac:spMkLst>
        </pc:spChg>
        <pc:spChg chg="add del mod">
          <ac:chgData name="ACEM2-12 ac33811s(長岡高専)" userId="23a13dd6-4f67-4098-a421-2c8fc957ee28" providerId="ADAL" clId="{1FE0E5D1-5992-458A-B13A-E266108665AF}" dt="2022-05-02T01:37:29.758" v="686" actId="478"/>
          <ac:spMkLst>
            <pc:docMk/>
            <pc:sldMk cId="2514155651" sldId="276"/>
            <ac:spMk id="9" creationId="{520473DB-557B-3569-4E69-8D512A212025}"/>
          </ac:spMkLst>
        </pc:spChg>
        <pc:grpChg chg="add mod">
          <ac:chgData name="ACEM2-12 ac33811s(長岡高専)" userId="23a13dd6-4f67-4098-a421-2c8fc957ee28" providerId="ADAL" clId="{1FE0E5D1-5992-458A-B13A-E266108665AF}" dt="2022-05-02T01:37:40.549" v="688" actId="732"/>
          <ac:grpSpMkLst>
            <pc:docMk/>
            <pc:sldMk cId="2514155651" sldId="276"/>
            <ac:grpSpMk id="4" creationId="{5BF93B7D-7044-C036-720C-59E528C08D39}"/>
          </ac:grpSpMkLst>
        </pc:grpChg>
        <pc:picChg chg="add mod">
          <ac:chgData name="ACEM2-12 ac33811s(長岡高専)" userId="23a13dd6-4f67-4098-a421-2c8fc957ee28" providerId="ADAL" clId="{1FE0E5D1-5992-458A-B13A-E266108665AF}" dt="2022-05-02T01:37:40.549" v="688" actId="732"/>
          <ac:picMkLst>
            <pc:docMk/>
            <pc:sldMk cId="2514155651" sldId="276"/>
            <ac:picMk id="15362" creationId="{F1D783B8-FA7B-1152-D9B9-2A7A91160B2C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43:31.671" v="770" actId="164"/>
        <pc:sldMkLst>
          <pc:docMk/>
          <pc:sldMk cId="3102507675" sldId="277"/>
        </pc:sldMkLst>
        <pc:spChg chg="del">
          <ac:chgData name="ACEM2-12 ac33811s(長岡高専)" userId="23a13dd6-4f67-4098-a421-2c8fc957ee28" providerId="ADAL" clId="{1FE0E5D1-5992-458A-B13A-E266108665AF}" dt="2022-05-02T01:40:51.018" v="690" actId="478"/>
          <ac:spMkLst>
            <pc:docMk/>
            <pc:sldMk cId="3102507675" sldId="277"/>
            <ac:spMk id="2" creationId="{FC4AF7AF-A968-F2C6-1979-A2EEB522706A}"/>
          </ac:spMkLst>
        </pc:spChg>
        <pc:spChg chg="del">
          <ac:chgData name="ACEM2-12 ac33811s(長岡高専)" userId="23a13dd6-4f67-4098-a421-2c8fc957ee28" providerId="ADAL" clId="{1FE0E5D1-5992-458A-B13A-E266108665AF}" dt="2022-05-02T01:40:51.018" v="690" actId="478"/>
          <ac:spMkLst>
            <pc:docMk/>
            <pc:sldMk cId="3102507675" sldId="277"/>
            <ac:spMk id="3" creationId="{856367A0-F9A2-D89B-7FB0-CBAB23C8D3B2}"/>
          </ac:spMkLst>
        </pc:spChg>
        <pc:spChg chg="add mod">
          <ac:chgData name="ACEM2-12 ac33811s(長岡高専)" userId="23a13dd6-4f67-4098-a421-2c8fc957ee28" providerId="ADAL" clId="{1FE0E5D1-5992-458A-B13A-E266108665AF}" dt="2022-05-02T01:43:31.671" v="770" actId="164"/>
          <ac:spMkLst>
            <pc:docMk/>
            <pc:sldMk cId="3102507675" sldId="277"/>
            <ac:spMk id="6" creationId="{3FCCC892-440D-4C9A-1AE0-61ABB64926E1}"/>
          </ac:spMkLst>
        </pc:spChg>
        <pc:spChg chg="add mod">
          <ac:chgData name="ACEM2-12 ac33811s(長岡高専)" userId="23a13dd6-4f67-4098-a421-2c8fc957ee28" providerId="ADAL" clId="{1FE0E5D1-5992-458A-B13A-E266108665AF}" dt="2022-05-02T01:43:31.671" v="770" actId="164"/>
          <ac:spMkLst>
            <pc:docMk/>
            <pc:sldMk cId="3102507675" sldId="277"/>
            <ac:spMk id="7" creationId="{D3D61C17-38EF-F5A0-9577-8BE4029475CB}"/>
          </ac:spMkLst>
        </pc:spChg>
        <pc:spChg chg="add mod">
          <ac:chgData name="ACEM2-12 ac33811s(長岡高専)" userId="23a13dd6-4f67-4098-a421-2c8fc957ee28" providerId="ADAL" clId="{1FE0E5D1-5992-458A-B13A-E266108665AF}" dt="2022-05-02T01:43:31.671" v="770" actId="164"/>
          <ac:spMkLst>
            <pc:docMk/>
            <pc:sldMk cId="3102507675" sldId="277"/>
            <ac:spMk id="8" creationId="{DC2E0AEB-B63A-22D8-49DB-B0B249F3FFE8}"/>
          </ac:spMkLst>
        </pc:spChg>
        <pc:grpChg chg="add mod">
          <ac:chgData name="ACEM2-12 ac33811s(長岡高専)" userId="23a13dd6-4f67-4098-a421-2c8fc957ee28" providerId="ADAL" clId="{1FE0E5D1-5992-458A-B13A-E266108665AF}" dt="2022-05-02T01:43:27.836" v="769" actId="164"/>
          <ac:grpSpMkLst>
            <pc:docMk/>
            <pc:sldMk cId="3102507675" sldId="277"/>
            <ac:grpSpMk id="4" creationId="{D124410B-2AB3-83F0-575E-A9DBC014372A}"/>
          </ac:grpSpMkLst>
        </pc:grpChg>
        <pc:grpChg chg="add mod">
          <ac:chgData name="ACEM2-12 ac33811s(長岡高専)" userId="23a13dd6-4f67-4098-a421-2c8fc957ee28" providerId="ADAL" clId="{1FE0E5D1-5992-458A-B13A-E266108665AF}" dt="2022-05-02T01:43:31.671" v="770" actId="164"/>
          <ac:grpSpMkLst>
            <pc:docMk/>
            <pc:sldMk cId="3102507675" sldId="277"/>
            <ac:grpSpMk id="10" creationId="{445771D0-6205-2BB7-B9C8-74CDA07475E7}"/>
          </ac:grpSpMkLst>
        </pc:grpChg>
        <pc:picChg chg="add mod">
          <ac:chgData name="ACEM2-12 ac33811s(長岡高専)" userId="23a13dd6-4f67-4098-a421-2c8fc957ee28" providerId="ADAL" clId="{1FE0E5D1-5992-458A-B13A-E266108665AF}" dt="2022-05-02T01:43:31.671" v="770" actId="164"/>
          <ac:picMkLst>
            <pc:docMk/>
            <pc:sldMk cId="3102507675" sldId="277"/>
            <ac:picMk id="5" creationId="{6C8A8B1C-134A-ECD6-A927-7D0BC70955D2}"/>
          </ac:picMkLst>
        </pc:picChg>
        <pc:picChg chg="add mod">
          <ac:chgData name="ACEM2-12 ac33811s(長岡高専)" userId="23a13dd6-4f67-4098-a421-2c8fc957ee28" providerId="ADAL" clId="{1FE0E5D1-5992-458A-B13A-E266108665AF}" dt="2022-05-02T01:43:31.671" v="770" actId="164"/>
          <ac:picMkLst>
            <pc:docMk/>
            <pc:sldMk cId="3102507675" sldId="277"/>
            <ac:picMk id="9" creationId="{2F82ABF9-5A47-1E23-29C6-2CC0852FF044}"/>
          </ac:picMkLst>
        </pc:picChg>
        <pc:picChg chg="add mod">
          <ac:chgData name="ACEM2-12 ac33811s(長岡高専)" userId="23a13dd6-4f67-4098-a421-2c8fc957ee28" providerId="ADAL" clId="{1FE0E5D1-5992-458A-B13A-E266108665AF}" dt="2022-05-02T01:43:31.671" v="770" actId="164"/>
          <ac:picMkLst>
            <pc:docMk/>
            <pc:sldMk cId="3102507675" sldId="277"/>
            <ac:picMk id="16386" creationId="{3C2EB5BA-57EB-EE12-070A-90049B374668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1:53:33.787" v="1003" actId="164"/>
        <pc:sldMkLst>
          <pc:docMk/>
          <pc:sldMk cId="4059220820" sldId="278"/>
        </pc:sldMkLst>
        <pc:spChg chg="del">
          <ac:chgData name="ACEM2-12 ac33811s(長岡高専)" userId="23a13dd6-4f67-4098-a421-2c8fc957ee28" providerId="ADAL" clId="{1FE0E5D1-5992-458A-B13A-E266108665AF}" dt="2022-05-02T01:45:31.998" v="772" actId="478"/>
          <ac:spMkLst>
            <pc:docMk/>
            <pc:sldMk cId="4059220820" sldId="278"/>
            <ac:spMk id="2" creationId="{F6D154E5-99FD-0272-FC57-0D429CA5D3C7}"/>
          </ac:spMkLst>
        </pc:spChg>
        <pc:spChg chg="del">
          <ac:chgData name="ACEM2-12 ac33811s(長岡高専)" userId="23a13dd6-4f67-4098-a421-2c8fc957ee28" providerId="ADAL" clId="{1FE0E5D1-5992-458A-B13A-E266108665AF}" dt="2022-05-02T01:45:31.998" v="772" actId="478"/>
          <ac:spMkLst>
            <pc:docMk/>
            <pc:sldMk cId="4059220820" sldId="278"/>
            <ac:spMk id="3" creationId="{D20CCA22-FEF0-3307-D51D-D30F1C7A83DF}"/>
          </ac:spMkLst>
        </pc:spChg>
        <pc:spChg chg="add del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5" creationId="{2E89C017-AA1A-3C2E-8DD5-5046BB79ACFC}"/>
          </ac:spMkLst>
        </pc:spChg>
        <pc:spChg chg="add del mod">
          <ac:chgData name="ACEM2-12 ac33811s(長岡高専)" userId="23a13dd6-4f67-4098-a421-2c8fc957ee28" providerId="ADAL" clId="{1FE0E5D1-5992-458A-B13A-E266108665AF}" dt="2022-05-02T01:49:08.727" v="795"/>
          <ac:spMkLst>
            <pc:docMk/>
            <pc:sldMk cId="4059220820" sldId="278"/>
            <ac:spMk id="6" creationId="{D349E32E-E01B-92E8-2EA5-42DD39BA3E2B}"/>
          </ac:spMkLst>
        </pc:spChg>
        <pc:spChg chg="add del mod">
          <ac:chgData name="ACEM2-12 ac33811s(長岡高専)" userId="23a13dd6-4f67-4098-a421-2c8fc957ee28" providerId="ADAL" clId="{1FE0E5D1-5992-458A-B13A-E266108665AF}" dt="2022-05-02T01:49:10.876" v="797"/>
          <ac:spMkLst>
            <pc:docMk/>
            <pc:sldMk cId="4059220820" sldId="278"/>
            <ac:spMk id="7" creationId="{10B5FF3A-3524-7756-3CE2-E202E563A04F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8" creationId="{42CBBB71-ED52-541B-2E7B-51395CEBA018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9" creationId="{FB6A9052-BBF7-55F6-A5FD-3B3B28B2DF59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0" creationId="{8F1DDD18-111D-0CBD-AA4E-22990A867124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1" creationId="{300574FD-E1EE-5A4C-EB15-4C687C61DE37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2" creationId="{C158C029-CAA1-37FD-FE2E-0F054FD71B13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3" creationId="{23B47012-B1FE-2FAE-AFE1-79A99F901F58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4" creationId="{8824A720-5EF8-E0AD-CC7A-3C0BBD8B951C}"/>
          </ac:spMkLst>
        </pc:spChg>
        <pc:spChg chg="add mod">
          <ac:chgData name="ACEM2-12 ac33811s(長岡高専)" userId="23a13dd6-4f67-4098-a421-2c8fc957ee28" providerId="ADAL" clId="{1FE0E5D1-5992-458A-B13A-E266108665AF}" dt="2022-05-02T01:53:33.787" v="1003" actId="164"/>
          <ac:spMkLst>
            <pc:docMk/>
            <pc:sldMk cId="4059220820" sldId="278"/>
            <ac:spMk id="15" creationId="{E3FE06C1-F3CC-D60C-168E-BDDF8BF939F4}"/>
          </ac:spMkLst>
        </pc:spChg>
        <pc:grpChg chg="add mod">
          <ac:chgData name="ACEM2-12 ac33811s(長岡高専)" userId="23a13dd6-4f67-4098-a421-2c8fc957ee28" providerId="ADAL" clId="{1FE0E5D1-5992-458A-B13A-E266108665AF}" dt="2022-05-02T01:53:33.787" v="1003" actId="164"/>
          <ac:grpSpMkLst>
            <pc:docMk/>
            <pc:sldMk cId="4059220820" sldId="278"/>
            <ac:grpSpMk id="4" creationId="{8EE8EEBF-0B29-5CB4-FC11-6C37A964DD3B}"/>
          </ac:grpSpMkLst>
        </pc:grpChg>
        <pc:picChg chg="add mod">
          <ac:chgData name="ACEM2-12 ac33811s(長岡高専)" userId="23a13dd6-4f67-4098-a421-2c8fc957ee28" providerId="ADAL" clId="{1FE0E5D1-5992-458A-B13A-E266108665AF}" dt="2022-05-02T01:53:33.787" v="1003" actId="164"/>
          <ac:picMkLst>
            <pc:docMk/>
            <pc:sldMk cId="4059220820" sldId="278"/>
            <ac:picMk id="16" creationId="{E8227752-AB3A-F296-F55B-ECA8525D0F6C}"/>
          </ac:picMkLst>
        </pc:picChg>
        <pc:picChg chg="add mod">
          <ac:chgData name="ACEM2-12 ac33811s(長岡高専)" userId="23a13dd6-4f67-4098-a421-2c8fc957ee28" providerId="ADAL" clId="{1FE0E5D1-5992-458A-B13A-E266108665AF}" dt="2022-05-02T01:53:33.787" v="1003" actId="164"/>
          <ac:picMkLst>
            <pc:docMk/>
            <pc:sldMk cId="4059220820" sldId="278"/>
            <ac:picMk id="17" creationId="{43EFEB8C-020E-831D-613E-9E3F83D574E4}"/>
          </ac:picMkLst>
        </pc:picChg>
        <pc:picChg chg="add mod">
          <ac:chgData name="ACEM2-12 ac33811s(長岡高専)" userId="23a13dd6-4f67-4098-a421-2c8fc957ee28" providerId="ADAL" clId="{1FE0E5D1-5992-458A-B13A-E266108665AF}" dt="2022-05-02T01:53:33.787" v="1003" actId="164"/>
          <ac:picMkLst>
            <pc:docMk/>
            <pc:sldMk cId="4059220820" sldId="278"/>
            <ac:picMk id="17410" creationId="{61BFA5C4-E51B-57FF-B401-FECF46A9F609}"/>
          </ac:picMkLst>
        </pc:picChg>
      </pc:sldChg>
      <pc:sldChg chg="addSp delSp new mod">
        <pc:chgData name="ACEM2-12 ac33811s(長岡高専)" userId="23a13dd6-4f67-4098-a421-2c8fc957ee28" providerId="ADAL" clId="{1FE0E5D1-5992-458A-B13A-E266108665AF}" dt="2022-05-02T01:55:43.941" v="1006"/>
        <pc:sldMkLst>
          <pc:docMk/>
          <pc:sldMk cId="1993888171" sldId="279"/>
        </pc:sldMkLst>
        <pc:spChg chg="del">
          <ac:chgData name="ACEM2-12 ac33811s(長岡高専)" userId="23a13dd6-4f67-4098-a421-2c8fc957ee28" providerId="ADAL" clId="{1FE0E5D1-5992-458A-B13A-E266108665AF}" dt="2022-05-02T01:55:42.806" v="1005" actId="478"/>
          <ac:spMkLst>
            <pc:docMk/>
            <pc:sldMk cId="1993888171" sldId="279"/>
            <ac:spMk id="2" creationId="{E3058D96-450E-E09C-756F-D48765232862}"/>
          </ac:spMkLst>
        </pc:spChg>
        <pc:spChg chg="del">
          <ac:chgData name="ACEM2-12 ac33811s(長岡高専)" userId="23a13dd6-4f67-4098-a421-2c8fc957ee28" providerId="ADAL" clId="{1FE0E5D1-5992-458A-B13A-E266108665AF}" dt="2022-05-02T01:55:42.806" v="1005" actId="478"/>
          <ac:spMkLst>
            <pc:docMk/>
            <pc:sldMk cId="1993888171" sldId="279"/>
            <ac:spMk id="3" creationId="{131A1B4E-C4B9-02C8-5849-DA9A4C2863B8}"/>
          </ac:spMkLst>
        </pc:spChg>
        <pc:picChg chg="add">
          <ac:chgData name="ACEM2-12 ac33811s(長岡高専)" userId="23a13dd6-4f67-4098-a421-2c8fc957ee28" providerId="ADAL" clId="{1FE0E5D1-5992-458A-B13A-E266108665AF}" dt="2022-05-02T01:55:43.941" v="1006"/>
          <ac:picMkLst>
            <pc:docMk/>
            <pc:sldMk cId="1993888171" sldId="279"/>
            <ac:picMk id="18434" creationId="{1A8CB819-01B7-538C-D711-A7D343DEB7AF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2:04:18.703" v="1027" actId="164"/>
        <pc:sldMkLst>
          <pc:docMk/>
          <pc:sldMk cId="3969712454" sldId="280"/>
        </pc:sldMkLst>
        <pc:spChg chg="del">
          <ac:chgData name="ACEM2-12 ac33811s(長岡高専)" userId="23a13dd6-4f67-4098-a421-2c8fc957ee28" providerId="ADAL" clId="{1FE0E5D1-5992-458A-B13A-E266108665AF}" dt="2022-05-02T02:02:51.930" v="1008" actId="478"/>
          <ac:spMkLst>
            <pc:docMk/>
            <pc:sldMk cId="3969712454" sldId="280"/>
            <ac:spMk id="2" creationId="{B1DE426D-6D80-9CEB-ECE4-E3FAD8CCE3A7}"/>
          </ac:spMkLst>
        </pc:spChg>
        <pc:spChg chg="del">
          <ac:chgData name="ACEM2-12 ac33811s(長岡高専)" userId="23a13dd6-4f67-4098-a421-2c8fc957ee28" providerId="ADAL" clId="{1FE0E5D1-5992-458A-B13A-E266108665AF}" dt="2022-05-02T02:02:51.930" v="1008" actId="478"/>
          <ac:spMkLst>
            <pc:docMk/>
            <pc:sldMk cId="3969712454" sldId="280"/>
            <ac:spMk id="3" creationId="{A3CAADBE-F02C-A249-F0A2-F57E05CC9ACC}"/>
          </ac:spMkLst>
        </pc:spChg>
        <pc:spChg chg="add mod">
          <ac:chgData name="ACEM2-12 ac33811s(長岡高専)" userId="23a13dd6-4f67-4098-a421-2c8fc957ee28" providerId="ADAL" clId="{1FE0E5D1-5992-458A-B13A-E266108665AF}" dt="2022-05-02T02:04:18.703" v="1027" actId="164"/>
          <ac:spMkLst>
            <pc:docMk/>
            <pc:sldMk cId="3969712454" sldId="280"/>
            <ac:spMk id="5" creationId="{2D0CFD46-FFCA-1444-8850-8F152CC26892}"/>
          </ac:spMkLst>
        </pc:spChg>
        <pc:spChg chg="add mod">
          <ac:chgData name="ACEM2-12 ac33811s(長岡高専)" userId="23a13dd6-4f67-4098-a421-2c8fc957ee28" providerId="ADAL" clId="{1FE0E5D1-5992-458A-B13A-E266108665AF}" dt="2022-05-02T02:04:18.703" v="1027" actId="164"/>
          <ac:spMkLst>
            <pc:docMk/>
            <pc:sldMk cId="3969712454" sldId="280"/>
            <ac:spMk id="6" creationId="{88088571-B0F4-7BDE-B177-7DDE4EF36227}"/>
          </ac:spMkLst>
        </pc:spChg>
        <pc:spChg chg="add mod">
          <ac:chgData name="ACEM2-12 ac33811s(長岡高専)" userId="23a13dd6-4f67-4098-a421-2c8fc957ee28" providerId="ADAL" clId="{1FE0E5D1-5992-458A-B13A-E266108665AF}" dt="2022-05-02T02:04:18.703" v="1027" actId="164"/>
          <ac:spMkLst>
            <pc:docMk/>
            <pc:sldMk cId="3969712454" sldId="280"/>
            <ac:spMk id="7" creationId="{3EFC769A-2165-1E87-F3A2-628C88083C72}"/>
          </ac:spMkLst>
        </pc:spChg>
        <pc:grpChg chg="add mod">
          <ac:chgData name="ACEM2-12 ac33811s(長岡高専)" userId="23a13dd6-4f67-4098-a421-2c8fc957ee28" providerId="ADAL" clId="{1FE0E5D1-5992-458A-B13A-E266108665AF}" dt="2022-05-02T02:04:18.703" v="1027" actId="164"/>
          <ac:grpSpMkLst>
            <pc:docMk/>
            <pc:sldMk cId="3969712454" sldId="280"/>
            <ac:grpSpMk id="4" creationId="{1D420961-4FA3-80F9-B6AE-A82482581F24}"/>
          </ac:grpSpMkLst>
        </pc:grpChg>
        <pc:picChg chg="add mod">
          <ac:chgData name="ACEM2-12 ac33811s(長岡高専)" userId="23a13dd6-4f67-4098-a421-2c8fc957ee28" providerId="ADAL" clId="{1FE0E5D1-5992-458A-B13A-E266108665AF}" dt="2022-05-02T02:04:18.703" v="1027" actId="164"/>
          <ac:picMkLst>
            <pc:docMk/>
            <pc:sldMk cId="3969712454" sldId="280"/>
            <ac:picMk id="8" creationId="{A51A9F55-8FCE-0088-2A41-1F2B483E3D71}"/>
          </ac:picMkLst>
        </pc:picChg>
        <pc:picChg chg="add mod">
          <ac:chgData name="ACEM2-12 ac33811s(長岡高専)" userId="23a13dd6-4f67-4098-a421-2c8fc957ee28" providerId="ADAL" clId="{1FE0E5D1-5992-458A-B13A-E266108665AF}" dt="2022-05-02T02:04:18.703" v="1027" actId="164"/>
          <ac:picMkLst>
            <pc:docMk/>
            <pc:sldMk cId="3969712454" sldId="280"/>
            <ac:picMk id="19458" creationId="{A0A5962F-A1FA-0B35-3B57-182395541EF2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2:09:47.590" v="1049" actId="164"/>
        <pc:sldMkLst>
          <pc:docMk/>
          <pc:sldMk cId="3918461245" sldId="281"/>
        </pc:sldMkLst>
        <pc:spChg chg="del">
          <ac:chgData name="ACEM2-12 ac33811s(長岡高専)" userId="23a13dd6-4f67-4098-a421-2c8fc957ee28" providerId="ADAL" clId="{1FE0E5D1-5992-458A-B13A-E266108665AF}" dt="2022-05-02T02:07:43.168" v="1029" actId="478"/>
          <ac:spMkLst>
            <pc:docMk/>
            <pc:sldMk cId="3918461245" sldId="281"/>
            <ac:spMk id="2" creationId="{D77CC5C9-C30D-EA0F-11D5-810BD6703172}"/>
          </ac:spMkLst>
        </pc:spChg>
        <pc:spChg chg="del">
          <ac:chgData name="ACEM2-12 ac33811s(長岡高専)" userId="23a13dd6-4f67-4098-a421-2c8fc957ee28" providerId="ADAL" clId="{1FE0E5D1-5992-458A-B13A-E266108665AF}" dt="2022-05-02T02:07:43.168" v="1029" actId="478"/>
          <ac:spMkLst>
            <pc:docMk/>
            <pc:sldMk cId="3918461245" sldId="281"/>
            <ac:spMk id="3" creationId="{D5D3D2C9-6666-C251-E5AB-92A9CD4D877C}"/>
          </ac:spMkLst>
        </pc:spChg>
        <pc:spChg chg="add mod">
          <ac:chgData name="ACEM2-12 ac33811s(長岡高専)" userId="23a13dd6-4f67-4098-a421-2c8fc957ee28" providerId="ADAL" clId="{1FE0E5D1-5992-458A-B13A-E266108665AF}" dt="2022-05-02T02:09:47.590" v="1049" actId="164"/>
          <ac:spMkLst>
            <pc:docMk/>
            <pc:sldMk cId="3918461245" sldId="281"/>
            <ac:spMk id="5" creationId="{FB336D69-99C9-132F-28FE-51FFBDCDED21}"/>
          </ac:spMkLst>
        </pc:spChg>
        <pc:spChg chg="add mod">
          <ac:chgData name="ACEM2-12 ac33811s(長岡高専)" userId="23a13dd6-4f67-4098-a421-2c8fc957ee28" providerId="ADAL" clId="{1FE0E5D1-5992-458A-B13A-E266108665AF}" dt="2022-05-02T02:09:47.590" v="1049" actId="164"/>
          <ac:spMkLst>
            <pc:docMk/>
            <pc:sldMk cId="3918461245" sldId="281"/>
            <ac:spMk id="6" creationId="{55DC8069-3F6D-D1E0-ABBA-C562C3B8E4ED}"/>
          </ac:spMkLst>
        </pc:spChg>
        <pc:grpChg chg="add mod">
          <ac:chgData name="ACEM2-12 ac33811s(長岡高専)" userId="23a13dd6-4f67-4098-a421-2c8fc957ee28" providerId="ADAL" clId="{1FE0E5D1-5992-458A-B13A-E266108665AF}" dt="2022-05-02T02:09:47.590" v="1049" actId="164"/>
          <ac:grpSpMkLst>
            <pc:docMk/>
            <pc:sldMk cId="3918461245" sldId="281"/>
            <ac:grpSpMk id="4" creationId="{74D1CC22-9C63-9148-60C7-7C17B2E7A00F}"/>
          </ac:grpSpMkLst>
        </pc:grpChg>
        <pc:picChg chg="add mod">
          <ac:chgData name="ACEM2-12 ac33811s(長岡高専)" userId="23a13dd6-4f67-4098-a421-2c8fc957ee28" providerId="ADAL" clId="{1FE0E5D1-5992-458A-B13A-E266108665AF}" dt="2022-05-02T02:09:47.590" v="1049" actId="164"/>
          <ac:picMkLst>
            <pc:docMk/>
            <pc:sldMk cId="3918461245" sldId="281"/>
            <ac:picMk id="7" creationId="{C1201734-5E83-FDED-5DAE-01965496454D}"/>
          </ac:picMkLst>
        </pc:picChg>
        <pc:picChg chg="add mod">
          <ac:chgData name="ACEM2-12 ac33811s(長岡高専)" userId="23a13dd6-4f67-4098-a421-2c8fc957ee28" providerId="ADAL" clId="{1FE0E5D1-5992-458A-B13A-E266108665AF}" dt="2022-05-02T02:09:47.590" v="1049" actId="164"/>
          <ac:picMkLst>
            <pc:docMk/>
            <pc:sldMk cId="3918461245" sldId="281"/>
            <ac:picMk id="20482" creationId="{CFE06E8C-C7C6-F3BC-6183-B904DD2AA6AF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2:36:35.709" v="1088" actId="164"/>
        <pc:sldMkLst>
          <pc:docMk/>
          <pc:sldMk cId="2713150928" sldId="282"/>
        </pc:sldMkLst>
        <pc:spChg chg="del">
          <ac:chgData name="ACEM2-12 ac33811s(長岡高専)" userId="23a13dd6-4f67-4098-a421-2c8fc957ee28" providerId="ADAL" clId="{1FE0E5D1-5992-458A-B13A-E266108665AF}" dt="2022-05-02T02:34:55.637" v="1054" actId="478"/>
          <ac:spMkLst>
            <pc:docMk/>
            <pc:sldMk cId="2713150928" sldId="282"/>
            <ac:spMk id="2" creationId="{80C72BD9-661D-6725-00F2-BF03A677782C}"/>
          </ac:spMkLst>
        </pc:spChg>
        <pc:spChg chg="del">
          <ac:chgData name="ACEM2-12 ac33811s(長岡高専)" userId="23a13dd6-4f67-4098-a421-2c8fc957ee28" providerId="ADAL" clId="{1FE0E5D1-5992-458A-B13A-E266108665AF}" dt="2022-05-02T02:34:49.970" v="1051"/>
          <ac:spMkLst>
            <pc:docMk/>
            <pc:sldMk cId="2713150928" sldId="282"/>
            <ac:spMk id="3" creationId="{3644E85E-7003-5105-42F4-D18715DD7DD7}"/>
          </ac:spMkLst>
        </pc:spChg>
        <pc:spChg chg="add del mod">
          <ac:chgData name="ACEM2-12 ac33811s(長岡高専)" userId="23a13dd6-4f67-4098-a421-2c8fc957ee28" providerId="ADAL" clId="{1FE0E5D1-5992-458A-B13A-E266108665AF}" dt="2022-05-02T02:36:00.109" v="1071" actId="478"/>
          <ac:spMkLst>
            <pc:docMk/>
            <pc:sldMk cId="2713150928" sldId="282"/>
            <ac:spMk id="6" creationId="{4E5E6482-B833-B8BE-91B8-1609F87562C7}"/>
          </ac:spMkLst>
        </pc:spChg>
        <pc:spChg chg="add del mod">
          <ac:chgData name="ACEM2-12 ac33811s(長岡高専)" userId="23a13dd6-4f67-4098-a421-2c8fc957ee28" providerId="ADAL" clId="{1FE0E5D1-5992-458A-B13A-E266108665AF}" dt="2022-05-02T02:36:12.543" v="1079" actId="478"/>
          <ac:spMkLst>
            <pc:docMk/>
            <pc:sldMk cId="2713150928" sldId="282"/>
            <ac:spMk id="8" creationId="{EA3AC986-8B71-A39F-5D39-A7A9D8CA26FB}"/>
          </ac:spMkLst>
        </pc:spChg>
        <pc:spChg chg="add mod">
          <ac:chgData name="ACEM2-12 ac33811s(長岡高専)" userId="23a13dd6-4f67-4098-a421-2c8fc957ee28" providerId="ADAL" clId="{1FE0E5D1-5992-458A-B13A-E266108665AF}" dt="2022-05-02T02:36:35.709" v="1088" actId="164"/>
          <ac:spMkLst>
            <pc:docMk/>
            <pc:sldMk cId="2713150928" sldId="282"/>
            <ac:spMk id="13" creationId="{8CF6F8EF-1FF1-9F62-6EBA-A2BF4F2928B8}"/>
          </ac:spMkLst>
        </pc:spChg>
        <pc:grpChg chg="add mod">
          <ac:chgData name="ACEM2-12 ac33811s(長岡高専)" userId="23a13dd6-4f67-4098-a421-2c8fc957ee28" providerId="ADAL" clId="{1FE0E5D1-5992-458A-B13A-E266108665AF}" dt="2022-05-02T02:36:35.709" v="1088" actId="164"/>
          <ac:grpSpMkLst>
            <pc:docMk/>
            <pc:sldMk cId="2713150928" sldId="282"/>
            <ac:grpSpMk id="14" creationId="{04F38742-02AA-4A86-8E10-D412D0E02D65}"/>
          </ac:grpSpMkLst>
        </pc:grpChg>
        <pc:picChg chg="add del mod">
          <ac:chgData name="ACEM2-12 ac33811s(長岡高専)" userId="23a13dd6-4f67-4098-a421-2c8fc957ee28" providerId="ADAL" clId="{1FE0E5D1-5992-458A-B13A-E266108665AF}" dt="2022-05-02T02:36:05.230" v="1073" actId="478"/>
          <ac:picMkLst>
            <pc:docMk/>
            <pc:sldMk cId="2713150928" sldId="282"/>
            <ac:picMk id="5" creationId="{2489DCC2-AB70-41F0-D02C-3E6C3AACEEE8}"/>
          </ac:picMkLst>
        </pc:picChg>
        <pc:picChg chg="add del mod">
          <ac:chgData name="ACEM2-12 ac33811s(長岡高専)" userId="23a13dd6-4f67-4098-a421-2c8fc957ee28" providerId="ADAL" clId="{1FE0E5D1-5992-458A-B13A-E266108665AF}" dt="2022-05-02T02:36:10.638" v="1078"/>
          <ac:picMkLst>
            <pc:docMk/>
            <pc:sldMk cId="2713150928" sldId="282"/>
            <ac:picMk id="10" creationId="{2BB1DC45-ABF1-C639-2D89-2D52A63C5EAE}"/>
          </ac:picMkLst>
        </pc:picChg>
        <pc:picChg chg="add mod">
          <ac:chgData name="ACEM2-12 ac33811s(長岡高専)" userId="23a13dd6-4f67-4098-a421-2c8fc957ee28" providerId="ADAL" clId="{1FE0E5D1-5992-458A-B13A-E266108665AF}" dt="2022-05-02T02:36:35.709" v="1088" actId="164"/>
          <ac:picMkLst>
            <pc:docMk/>
            <pc:sldMk cId="2713150928" sldId="282"/>
            <ac:picMk id="12" creationId="{439A27F8-6215-63FF-DC33-BCFF0DE44EC4}"/>
          </ac:picMkLst>
        </pc:picChg>
      </pc:sldChg>
      <pc:sldChg chg="addSp delSp modSp new mod">
        <pc:chgData name="ACEM2-12 ac33811s(長岡高専)" userId="23a13dd6-4f67-4098-a421-2c8fc957ee28" providerId="ADAL" clId="{1FE0E5D1-5992-458A-B13A-E266108665AF}" dt="2022-05-02T02:46:05.488" v="1107" actId="164"/>
        <pc:sldMkLst>
          <pc:docMk/>
          <pc:sldMk cId="1682478652" sldId="283"/>
        </pc:sldMkLst>
        <pc:spChg chg="del">
          <ac:chgData name="ACEM2-12 ac33811s(長岡高専)" userId="23a13dd6-4f67-4098-a421-2c8fc957ee28" providerId="ADAL" clId="{1FE0E5D1-5992-458A-B13A-E266108665AF}" dt="2022-05-02T02:45:18.703" v="1090" actId="478"/>
          <ac:spMkLst>
            <pc:docMk/>
            <pc:sldMk cId="1682478652" sldId="283"/>
            <ac:spMk id="2" creationId="{4D536FC3-55A0-AE97-F2ED-A89F993BC401}"/>
          </ac:spMkLst>
        </pc:spChg>
        <pc:spChg chg="del">
          <ac:chgData name="ACEM2-12 ac33811s(長岡高専)" userId="23a13dd6-4f67-4098-a421-2c8fc957ee28" providerId="ADAL" clId="{1FE0E5D1-5992-458A-B13A-E266108665AF}" dt="2022-05-02T02:45:18.703" v="1090" actId="478"/>
          <ac:spMkLst>
            <pc:docMk/>
            <pc:sldMk cId="1682478652" sldId="283"/>
            <ac:spMk id="3" creationId="{1ABBAA91-5C26-51C6-A3EB-BD02F580855A}"/>
          </ac:spMkLst>
        </pc:spChg>
        <pc:spChg chg="add mod">
          <ac:chgData name="ACEM2-12 ac33811s(長岡高専)" userId="23a13dd6-4f67-4098-a421-2c8fc957ee28" providerId="ADAL" clId="{1FE0E5D1-5992-458A-B13A-E266108665AF}" dt="2022-05-02T02:46:05.488" v="1107" actId="164"/>
          <ac:spMkLst>
            <pc:docMk/>
            <pc:sldMk cId="1682478652" sldId="283"/>
            <ac:spMk id="6" creationId="{19C88B8C-9602-5071-2356-3717835B3F2D}"/>
          </ac:spMkLst>
        </pc:spChg>
        <pc:grpChg chg="add mod">
          <ac:chgData name="ACEM2-12 ac33811s(長岡高専)" userId="23a13dd6-4f67-4098-a421-2c8fc957ee28" providerId="ADAL" clId="{1FE0E5D1-5992-458A-B13A-E266108665AF}" dt="2022-05-02T02:46:05.488" v="1107" actId="164"/>
          <ac:grpSpMkLst>
            <pc:docMk/>
            <pc:sldMk cId="1682478652" sldId="283"/>
            <ac:grpSpMk id="7" creationId="{42106334-3288-C193-1004-5B00F3EF6626}"/>
          </ac:grpSpMkLst>
        </pc:grpChg>
        <pc:picChg chg="add mod modCrop">
          <ac:chgData name="ACEM2-12 ac33811s(長岡高専)" userId="23a13dd6-4f67-4098-a421-2c8fc957ee28" providerId="ADAL" clId="{1FE0E5D1-5992-458A-B13A-E266108665AF}" dt="2022-05-02T02:46:05.488" v="1107" actId="164"/>
          <ac:picMkLst>
            <pc:docMk/>
            <pc:sldMk cId="1682478652" sldId="283"/>
            <ac:picMk id="5" creationId="{B4812CDA-5C0F-6A61-D696-915AB810C115}"/>
          </ac:picMkLst>
        </pc:picChg>
      </pc:sldChg>
    </pc:docChg>
  </pc:docChgLst>
  <pc:docChgLst>
    <pc:chgData name="ACEM2-12 ac33811s(長岡高専)" userId="23a13dd6-4f67-4098-a421-2c8fc957ee28" providerId="ADAL" clId="{A2B36D9D-DD30-4908-8A0B-8B43E29C24D7}"/>
    <pc:docChg chg="undo custSel addSld delSld modSld">
      <pc:chgData name="ACEM2-12 ac33811s(長岡高専)" userId="23a13dd6-4f67-4098-a421-2c8fc957ee28" providerId="ADAL" clId="{A2B36D9D-DD30-4908-8A0B-8B43E29C24D7}" dt="2022-06-06T04:49:55.101" v="132" actId="164"/>
      <pc:docMkLst>
        <pc:docMk/>
      </pc:docMkLst>
      <pc:sldChg chg="addSp delSp modSp new mod">
        <pc:chgData name="ACEM2-12 ac33811s(長岡高専)" userId="23a13dd6-4f67-4098-a421-2c8fc957ee28" providerId="ADAL" clId="{A2B36D9D-DD30-4908-8A0B-8B43E29C24D7}" dt="2022-06-04T12:03:26.514" v="24" actId="164"/>
        <pc:sldMkLst>
          <pc:docMk/>
          <pc:sldMk cId="745439418" sldId="256"/>
        </pc:sldMkLst>
        <pc:spChg chg="del">
          <ac:chgData name="ACEM2-12 ac33811s(長岡高専)" userId="23a13dd6-4f67-4098-a421-2c8fc957ee28" providerId="ADAL" clId="{A2B36D9D-DD30-4908-8A0B-8B43E29C24D7}" dt="2022-06-04T12:01:29.473" v="2" actId="478"/>
          <ac:spMkLst>
            <pc:docMk/>
            <pc:sldMk cId="745439418" sldId="256"/>
            <ac:spMk id="2" creationId="{FC5FAF7D-33B3-77FE-6E0D-6CE4496E4028}"/>
          </ac:spMkLst>
        </pc:spChg>
        <pc:spChg chg="del">
          <ac:chgData name="ACEM2-12 ac33811s(長岡高専)" userId="23a13dd6-4f67-4098-a421-2c8fc957ee28" providerId="ADAL" clId="{A2B36D9D-DD30-4908-8A0B-8B43E29C24D7}" dt="2022-06-04T12:01:29.473" v="2" actId="478"/>
          <ac:spMkLst>
            <pc:docMk/>
            <pc:sldMk cId="745439418" sldId="256"/>
            <ac:spMk id="3" creationId="{73F15E31-20CE-D65A-EF01-05DE3F410CE0}"/>
          </ac:spMkLst>
        </pc:spChg>
        <pc:spChg chg="add del mod">
          <ac:chgData name="ACEM2-12 ac33811s(長岡高専)" userId="23a13dd6-4f67-4098-a421-2c8fc957ee28" providerId="ADAL" clId="{A2B36D9D-DD30-4908-8A0B-8B43E29C24D7}" dt="2022-06-04T12:03:06.977" v="17" actId="478"/>
          <ac:spMkLst>
            <pc:docMk/>
            <pc:sldMk cId="745439418" sldId="256"/>
            <ac:spMk id="6" creationId="{818639C5-6802-CED4-7F12-5BCE5D973DAC}"/>
          </ac:spMkLst>
        </pc:spChg>
        <pc:spChg chg="add mod">
          <ac:chgData name="ACEM2-12 ac33811s(長岡高専)" userId="23a13dd6-4f67-4098-a421-2c8fc957ee28" providerId="ADAL" clId="{A2B36D9D-DD30-4908-8A0B-8B43E29C24D7}" dt="2022-06-04T12:03:26.514" v="24" actId="164"/>
          <ac:spMkLst>
            <pc:docMk/>
            <pc:sldMk cId="745439418" sldId="256"/>
            <ac:spMk id="7" creationId="{9701F5D6-EF06-852F-BB26-F95BBE63FC6E}"/>
          </ac:spMkLst>
        </pc:spChg>
        <pc:grpChg chg="add mod">
          <ac:chgData name="ACEM2-12 ac33811s(長岡高専)" userId="23a13dd6-4f67-4098-a421-2c8fc957ee28" providerId="ADAL" clId="{A2B36D9D-DD30-4908-8A0B-8B43E29C24D7}" dt="2022-06-04T12:03:26.514" v="24" actId="164"/>
          <ac:grpSpMkLst>
            <pc:docMk/>
            <pc:sldMk cId="745439418" sldId="256"/>
            <ac:grpSpMk id="8" creationId="{E874BC63-E3B0-BE66-8F40-B6AAC0FA36BC}"/>
          </ac:grpSpMkLst>
        </pc:grpChg>
        <pc:picChg chg="add mod modCrop">
          <ac:chgData name="ACEM2-12 ac33811s(長岡高専)" userId="23a13dd6-4f67-4098-a421-2c8fc957ee28" providerId="ADAL" clId="{A2B36D9D-DD30-4908-8A0B-8B43E29C24D7}" dt="2022-06-04T12:03:26.514" v="24" actId="164"/>
          <ac:picMkLst>
            <pc:docMk/>
            <pc:sldMk cId="745439418" sldId="256"/>
            <ac:picMk id="5" creationId="{A201169C-9B37-E5D4-A545-B4BBBBFBC5D7}"/>
          </ac:picMkLst>
        </pc:picChg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460712585" sldId="256"/>
        </pc:sldMkLst>
      </pc:sldChg>
      <pc:sldChg chg="addSp delSp modSp new mod">
        <pc:chgData name="ACEM2-12 ac33811s(長岡高専)" userId="23a13dd6-4f67-4098-a421-2c8fc957ee28" providerId="ADAL" clId="{A2B36D9D-DD30-4908-8A0B-8B43E29C24D7}" dt="2022-06-06T04:49:55.101" v="132" actId="164"/>
        <pc:sldMkLst>
          <pc:docMk/>
          <pc:sldMk cId="2743801698" sldId="257"/>
        </pc:sldMkLst>
        <pc:spChg chg="del">
          <ac:chgData name="ACEM2-12 ac33811s(長岡高専)" userId="23a13dd6-4f67-4098-a421-2c8fc957ee28" providerId="ADAL" clId="{A2B36D9D-DD30-4908-8A0B-8B43E29C24D7}" dt="2022-06-06T04:42:00.313" v="26" actId="478"/>
          <ac:spMkLst>
            <pc:docMk/>
            <pc:sldMk cId="2743801698" sldId="257"/>
            <ac:spMk id="2" creationId="{865BAEAA-BA83-9D5B-51BD-3D7848A6C306}"/>
          </ac:spMkLst>
        </pc:spChg>
        <pc:spChg chg="del">
          <ac:chgData name="ACEM2-12 ac33811s(長岡高専)" userId="23a13dd6-4f67-4098-a421-2c8fc957ee28" providerId="ADAL" clId="{A2B36D9D-DD30-4908-8A0B-8B43E29C24D7}" dt="2022-06-06T04:42:00.313" v="26" actId="478"/>
          <ac:spMkLst>
            <pc:docMk/>
            <pc:sldMk cId="2743801698" sldId="257"/>
            <ac:spMk id="3" creationId="{B8EAD369-A82A-85BE-31BF-05FC320503AB}"/>
          </ac:spMkLst>
        </pc:spChg>
        <pc:grpChg chg="add mod">
          <ac:chgData name="ACEM2-12 ac33811s(長岡高専)" userId="23a13dd6-4f67-4098-a421-2c8fc957ee28" providerId="ADAL" clId="{A2B36D9D-DD30-4908-8A0B-8B43E29C24D7}" dt="2022-06-06T04:49:55.101" v="132" actId="164"/>
          <ac:grpSpMkLst>
            <pc:docMk/>
            <pc:sldMk cId="2743801698" sldId="257"/>
            <ac:grpSpMk id="92" creationId="{0FD4638F-7A1E-4DA5-1B54-D1FD104E1C9E}"/>
          </ac:grpSpMkLst>
        </pc:grpChg>
        <pc:picChg chg="add mod">
          <ac:chgData name="ACEM2-12 ac33811s(長岡高専)" userId="23a13dd6-4f67-4098-a421-2c8fc957ee28" providerId="ADAL" clId="{A2B36D9D-DD30-4908-8A0B-8B43E29C24D7}" dt="2022-06-06T04:49:55.101" v="132" actId="164"/>
          <ac:picMkLst>
            <pc:docMk/>
            <pc:sldMk cId="2743801698" sldId="257"/>
            <ac:picMk id="5" creationId="{EDE39E08-A01B-83A1-93CB-54BBA8E4C386}"/>
          </ac:picMkLst>
        </pc:picChg>
        <pc:cxnChg chg="add del mod">
          <ac:chgData name="ACEM2-12 ac33811s(長岡高専)" userId="23a13dd6-4f67-4098-a421-2c8fc957ee28" providerId="ADAL" clId="{A2B36D9D-DD30-4908-8A0B-8B43E29C24D7}" dt="2022-06-06T04:43:07.974" v="33" actId="478"/>
          <ac:cxnSpMkLst>
            <pc:docMk/>
            <pc:sldMk cId="2743801698" sldId="257"/>
            <ac:cxnSpMk id="7" creationId="{3BDAD515-4D57-3C76-C743-94E37F093E5D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10" creationId="{763A1E3B-5A2E-1DDF-70F6-46313B93583F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11" creationId="{E6485C1B-1372-9884-2EFE-6811302ECB0C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14" creationId="{DEEB422E-7D8E-387A-51A0-26159D809C24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0" creationId="{361108CC-466E-A022-967C-910B748F50C8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1" creationId="{9EAE8BBD-79FD-F5BD-7F5E-26196710E700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2" creationId="{E8706D8D-9413-57B5-FB7C-71BCE1DD11F4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6" creationId="{23282638-0144-6BA8-2D22-E5E508355D1D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7" creationId="{CE025551-FD7C-C36B-8D5D-58E9375D822B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28" creationId="{496D4BD8-3984-6CE4-BD92-AF0A395061B4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36" creationId="{AE60317B-3A24-4AF9-CA65-745C1612718C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38" creationId="{412C37EB-828E-15EE-A3EB-E1EA893C24F4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41" creationId="{39075244-1806-3951-7439-7324D4DEDE26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42" creationId="{AF69501E-C880-A3C2-FE96-407EE0B59A1F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43" creationId="{EE6259AE-3356-866A-AAAF-F54C72AD2E2E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57" creationId="{9F7D4DC9-9055-C409-A404-875CABFDC3DC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58" creationId="{580311EA-BF72-045B-1391-27BE98760D1E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59" creationId="{DB303F91-C450-416E-1127-FF45FA344C4C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79" creationId="{ED1F4ADD-3110-44A1-B382-A7C84DC14E58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80" creationId="{9C6D689E-AE2E-EF98-FE09-BFDC96C325F6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81" creationId="{0D484F8A-BDCB-A8AE-650E-4B7276AC2C41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83" creationId="{265A684D-9488-C5D9-E452-EE02ADDB86C2}"/>
          </ac:cxnSpMkLst>
        </pc:cxnChg>
        <pc:cxnChg chg="add mod">
          <ac:chgData name="ACEM2-12 ac33811s(長岡高専)" userId="23a13dd6-4f67-4098-a421-2c8fc957ee28" providerId="ADAL" clId="{A2B36D9D-DD30-4908-8A0B-8B43E29C24D7}" dt="2022-06-06T04:49:55.101" v="132" actId="164"/>
          <ac:cxnSpMkLst>
            <pc:docMk/>
            <pc:sldMk cId="2743801698" sldId="257"/>
            <ac:cxnSpMk id="87" creationId="{708831A8-6349-A6F5-75FF-9337F0FE6E6B}"/>
          </ac:cxnSpMkLst>
        </pc:cxnChg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146493830" sldId="257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127901550" sldId="258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555673447" sldId="259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93675071" sldId="260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762063251" sldId="261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437924466" sldId="262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140249737" sldId="263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4229629120" sldId="264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436377013" sldId="265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692132879" sldId="266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069071799" sldId="267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619241504" sldId="268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651330319" sldId="269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757059252" sldId="270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120203919" sldId="271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723399026" sldId="272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812058407" sldId="273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839024257" sldId="274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4019507440" sldId="275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514155651" sldId="276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102507675" sldId="277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4059220820" sldId="278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993888171" sldId="279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969712454" sldId="280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3918461245" sldId="281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2713150928" sldId="282"/>
        </pc:sldMkLst>
      </pc:sldChg>
      <pc:sldChg chg="del">
        <pc:chgData name="ACEM2-12 ac33811s(長岡高専)" userId="23a13dd6-4f67-4098-a421-2c8fc957ee28" providerId="ADAL" clId="{A2B36D9D-DD30-4908-8A0B-8B43E29C24D7}" dt="2022-06-04T12:01:26.499" v="0" actId="47"/>
        <pc:sldMkLst>
          <pc:docMk/>
          <pc:sldMk cId="1682478652" sldId="283"/>
        </pc:sldMkLst>
      </pc:sldChg>
    </pc:docChg>
  </pc:docChgLst>
</pc:chgInfo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ABFB32-C4DC-2FB2-40AB-253429145A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81BEB08-0C56-277D-4D3D-6E0D01B95D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654E149-BFEC-9119-26CC-1C2FAD35B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0A498A8-0FEC-F9AD-A0E3-0A5D5FE4A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F805006-69C7-C6F6-B7FA-F31F4BFB2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018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245969-01BD-CBEF-3E59-E59C1B0F1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D037A21-7A98-A405-830A-A4A271852A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9E172E3-1F60-0506-AE9E-647A30AF8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73095C-0C29-B21C-8714-B6C23586F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8F2983-07B0-778B-8C86-AF47B0BA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5382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7B09CDE-7E4A-CF40-4EE4-A5D578B39E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9FA5AF3-0B43-2A5F-1B75-749A2F0225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C59586E-F6F3-CF7F-C428-F47CBDECF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14B6F81-5298-DC34-49CC-8C9BF6D95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91F5CE9-C6B6-12E6-04A6-A66BBD7B4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8232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577B94-ABE9-E20B-00D0-F20672489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0501A69-2F15-3F69-B799-775DF0F4B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5E5BA77-4E18-7E58-F8C3-12A746B24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2CF1A7D-6BD4-A761-0711-39B342C7A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14E8FBF-B171-5AB1-267E-FCD1215CF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9711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1561B3-24E5-4C1F-2EDE-86AA58DAF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43C9ABA-BFBA-F896-3B7D-E7B81ADA6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56F5E9E-E15B-1693-A75D-B686D8AD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4BA37C5-0C0D-6287-1B4E-CC869476D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BAFCE0-3066-DEC7-A755-1CE9BA335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1740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A26388-EAF9-270D-0FEA-08CB48EA9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CEC5C3C-B3A8-20B5-DD9E-EB38C6B1EF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9A8008B-90E8-491D-A3A3-4EC00E05AA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2AEC17-544C-0462-9CBB-2CE62D73D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9C59545-4B20-62EE-D5AB-8495078F5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30443E0-F86C-6A23-E5CD-2E0669B00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8978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7E1A97-6E11-3E09-8C9F-C6D738673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C732F1E-884B-CF12-9A34-FCE8BD08A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F31AD8E-3ED1-D5ED-CCAD-A4302F69DE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55B7866-2C64-A360-4F7A-0D06471080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DEE2CC4-C9CA-03C2-5D35-84BE5210EE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E674FC1-0F47-7D80-CF74-49D261265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A63DCE4-7ECB-AD94-E377-FD45C3A3F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6B7193D-E8EA-7D52-8B20-E1BE211DA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1584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5A89058-D216-017E-8382-31B26DBA0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92A947D-AEF9-B928-013F-6F02A73E1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0EBD65E-0E09-73E5-609E-6E71CBD7D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3A06385-5139-6BE5-3E02-07CC3056C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273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982DE0F4-3103-EB9C-46A4-82B388556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07B25ED-78C4-EE9A-8982-E381ACA96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1CF490E-FB5C-0B71-6353-D4B35244B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7416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A4A2A9-60BE-4D0E-733B-9DADE6DC9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DBC3E42-8022-73B9-C994-5014C6D7F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E43AC96-4ED4-E278-E935-76871A30FB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7950731-B4DC-0248-E311-D9384AB53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FC9FEC0-6D60-C604-9305-07805FB9E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71BC5A9-E8C8-6F09-B8E8-F235189F2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1164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26E48D-CC3D-842E-1080-C4145BDFC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4AD0EAF-03AC-80B8-DEF0-FDB4324228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5E3ACC9-3BD2-85B7-289E-60DDD1F5CC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D06BD35-65D3-328E-721F-916ECC57B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A3ECD-F349-47C9-8F32-A5D102ED5C81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172A5AC-DC38-2807-D350-6A3E535B9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FC97262-19E8-8D72-BD72-9EE14741C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5597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8AD15C5-5ADB-5A35-85CD-CB0B724D0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A96B2E9-CC13-16B2-8456-5D4A78735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1FE9B78-15CD-C39E-089F-053627239D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A3ECD-F349-47C9-8F32-A5D102ED5C81}" type="datetimeFigureOut">
              <a:rPr kumimoji="1" lang="ja-JP" altLang="en-US" smtClean="0"/>
              <a:t>2022/6/6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4BAEB9C-3CCE-D9F7-1FE7-40C252E8BB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67206A4-68D2-1741-CF86-4DE4C7B6F6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494D70-510F-4EC7-95E2-4ABD0BB2C0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0216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E874BC63-E3B0-BE66-8F40-B6AAC0FA36BC}"/>
              </a:ext>
            </a:extLst>
          </p:cNvPr>
          <p:cNvGrpSpPr/>
          <p:nvPr/>
        </p:nvGrpSpPr>
        <p:grpSpPr>
          <a:xfrm>
            <a:off x="2642062" y="407323"/>
            <a:ext cx="6043353" cy="6043353"/>
            <a:chOff x="2642062" y="407323"/>
            <a:chExt cx="6043353" cy="6043353"/>
          </a:xfrm>
        </p:grpSpPr>
        <p:pic>
          <p:nvPicPr>
            <p:cNvPr id="5" name="図 4" descr="電子機器の部品&#10;&#10;中程度の精度で自動的に生成された説明">
              <a:extLst>
                <a:ext uri="{FF2B5EF4-FFF2-40B4-BE49-F238E27FC236}">
                  <a16:creationId xmlns:a16="http://schemas.microsoft.com/office/drawing/2014/main" id="{A201169C-9B37-E5D4-A545-B4BBBBFBC5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66" t="9212" r="30466" b="2667"/>
            <a:stretch/>
          </p:blipFill>
          <p:spPr>
            <a:xfrm>
              <a:off x="2642062" y="407323"/>
              <a:ext cx="6043353" cy="6043353"/>
            </a:xfrm>
            <a:prstGeom prst="rect">
              <a:avLst/>
            </a:prstGeom>
          </p:spPr>
        </p:pic>
        <p:sp>
          <p:nvSpPr>
            <p:cNvPr id="7" name="楕円 6">
              <a:extLst>
                <a:ext uri="{FF2B5EF4-FFF2-40B4-BE49-F238E27FC236}">
                  <a16:creationId xmlns:a16="http://schemas.microsoft.com/office/drawing/2014/main" id="{9701F5D6-EF06-852F-BB26-F95BBE63FC6E}"/>
                </a:ext>
              </a:extLst>
            </p:cNvPr>
            <p:cNvSpPr/>
            <p:nvPr/>
          </p:nvSpPr>
          <p:spPr>
            <a:xfrm>
              <a:off x="5638800" y="2797232"/>
              <a:ext cx="1080654" cy="1030778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45439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グループ化 91">
            <a:extLst>
              <a:ext uri="{FF2B5EF4-FFF2-40B4-BE49-F238E27FC236}">
                <a16:creationId xmlns:a16="http://schemas.microsoft.com/office/drawing/2014/main" id="{0FD4638F-7A1E-4DA5-1B54-D1FD104E1C9E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図 4" descr="電子機器の部品&#10;&#10;中程度の精度で自動的に生成された説明">
              <a:extLst>
                <a:ext uri="{FF2B5EF4-FFF2-40B4-BE49-F238E27FC236}">
                  <a16:creationId xmlns:a16="http://schemas.microsoft.com/office/drawing/2014/main" id="{EDE39E08-A01B-83A1-93CB-54BBA8E4C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</p:pic>
        <p:cxnSp>
          <p:nvCxnSpPr>
            <p:cNvPr id="10" name="直線コネクタ 9">
              <a:extLst>
                <a:ext uri="{FF2B5EF4-FFF2-40B4-BE49-F238E27FC236}">
                  <a16:creationId xmlns:a16="http://schemas.microsoft.com/office/drawing/2014/main" id="{763A1E3B-5A2E-1DDF-70F6-46313B93583F}"/>
                </a:ext>
              </a:extLst>
            </p:cNvPr>
            <p:cNvCxnSpPr>
              <a:cxnSpLocks/>
            </p:cNvCxnSpPr>
            <p:nvPr/>
          </p:nvCxnSpPr>
          <p:spPr>
            <a:xfrm>
              <a:off x="4084320" y="4993611"/>
              <a:ext cx="0" cy="97258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コネクタ 10">
              <a:extLst>
                <a:ext uri="{FF2B5EF4-FFF2-40B4-BE49-F238E27FC236}">
                  <a16:creationId xmlns:a16="http://schemas.microsoft.com/office/drawing/2014/main" id="{E6485C1B-1372-9884-2EFE-6811302ECB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84320" y="5948277"/>
              <a:ext cx="3643745" cy="1792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コネクタ 13">
              <a:extLst>
                <a:ext uri="{FF2B5EF4-FFF2-40B4-BE49-F238E27FC236}">
                  <a16:creationId xmlns:a16="http://schemas.microsoft.com/office/drawing/2014/main" id="{DEEB422E-7D8E-387A-51A0-26159D809C24}"/>
                </a:ext>
              </a:extLst>
            </p:cNvPr>
            <p:cNvCxnSpPr>
              <a:cxnSpLocks/>
            </p:cNvCxnSpPr>
            <p:nvPr/>
          </p:nvCxnSpPr>
          <p:spPr>
            <a:xfrm>
              <a:off x="7739149" y="4488873"/>
              <a:ext cx="0" cy="148797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コネクタ 19">
              <a:extLst>
                <a:ext uri="{FF2B5EF4-FFF2-40B4-BE49-F238E27FC236}">
                  <a16:creationId xmlns:a16="http://schemas.microsoft.com/office/drawing/2014/main" id="{361108CC-466E-A022-967C-910B748F50C8}"/>
                </a:ext>
              </a:extLst>
            </p:cNvPr>
            <p:cNvCxnSpPr>
              <a:cxnSpLocks/>
            </p:cNvCxnSpPr>
            <p:nvPr/>
          </p:nvCxnSpPr>
          <p:spPr>
            <a:xfrm>
              <a:off x="3946035" y="4993611"/>
              <a:ext cx="0" cy="1124989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コネクタ 20">
              <a:extLst>
                <a:ext uri="{FF2B5EF4-FFF2-40B4-BE49-F238E27FC236}">
                  <a16:creationId xmlns:a16="http://schemas.microsoft.com/office/drawing/2014/main" id="{9EAE8BBD-79FD-F5BD-7F5E-26196710E7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46035" y="6087469"/>
              <a:ext cx="3945514" cy="3113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コネクタ 21">
              <a:extLst>
                <a:ext uri="{FF2B5EF4-FFF2-40B4-BE49-F238E27FC236}">
                  <a16:creationId xmlns:a16="http://schemas.microsoft.com/office/drawing/2014/main" id="{E8706D8D-9413-57B5-FB7C-71BCE1DD11F4}"/>
                </a:ext>
              </a:extLst>
            </p:cNvPr>
            <p:cNvCxnSpPr>
              <a:cxnSpLocks/>
            </p:cNvCxnSpPr>
            <p:nvPr/>
          </p:nvCxnSpPr>
          <p:spPr>
            <a:xfrm>
              <a:off x="7891549" y="4488873"/>
              <a:ext cx="0" cy="159859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コネクタ 25">
              <a:extLst>
                <a:ext uri="{FF2B5EF4-FFF2-40B4-BE49-F238E27FC236}">
                  <a16:creationId xmlns:a16="http://schemas.microsoft.com/office/drawing/2014/main" id="{23282638-0144-6BA8-2D22-E5E508355D1D}"/>
                </a:ext>
              </a:extLst>
            </p:cNvPr>
            <p:cNvCxnSpPr>
              <a:cxnSpLocks/>
            </p:cNvCxnSpPr>
            <p:nvPr/>
          </p:nvCxnSpPr>
          <p:spPr>
            <a:xfrm>
              <a:off x="6533804" y="1695450"/>
              <a:ext cx="0" cy="3133033"/>
            </a:xfrm>
            <a:prstGeom prst="line">
              <a:avLst/>
            </a:prstGeom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コネクタ 26">
              <a:extLst>
                <a:ext uri="{FF2B5EF4-FFF2-40B4-BE49-F238E27FC236}">
                  <a16:creationId xmlns:a16="http://schemas.microsoft.com/office/drawing/2014/main" id="{CE025551-FD7C-C36B-8D5D-58E9375D822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33804" y="4828483"/>
              <a:ext cx="1041861" cy="0"/>
            </a:xfrm>
            <a:prstGeom prst="line">
              <a:avLst/>
            </a:prstGeom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コネクタ 27">
              <a:extLst>
                <a:ext uri="{FF2B5EF4-FFF2-40B4-BE49-F238E27FC236}">
                  <a16:creationId xmlns:a16="http://schemas.microsoft.com/office/drawing/2014/main" id="{496D4BD8-3984-6CE4-BD92-AF0A395061B4}"/>
                </a:ext>
              </a:extLst>
            </p:cNvPr>
            <p:cNvCxnSpPr>
              <a:cxnSpLocks/>
            </p:cNvCxnSpPr>
            <p:nvPr/>
          </p:nvCxnSpPr>
          <p:spPr>
            <a:xfrm>
              <a:off x="7575665" y="4488873"/>
              <a:ext cx="0" cy="339610"/>
            </a:xfrm>
            <a:prstGeom prst="line">
              <a:avLst/>
            </a:prstGeom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コネクタ 35">
              <a:extLst>
                <a:ext uri="{FF2B5EF4-FFF2-40B4-BE49-F238E27FC236}">
                  <a16:creationId xmlns:a16="http://schemas.microsoft.com/office/drawing/2014/main" id="{AE60317B-3A24-4AF9-CA65-745C161271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64150" y="1695450"/>
              <a:ext cx="1269654" cy="0"/>
            </a:xfrm>
            <a:prstGeom prst="line">
              <a:avLst/>
            </a:prstGeom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コネクタ 37">
              <a:extLst>
                <a:ext uri="{FF2B5EF4-FFF2-40B4-BE49-F238E27FC236}">
                  <a16:creationId xmlns:a16="http://schemas.microsoft.com/office/drawing/2014/main" id="{412C37EB-828E-15EE-A3EB-E1EA893C24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64150" y="1695450"/>
              <a:ext cx="0" cy="482600"/>
            </a:xfrm>
            <a:prstGeom prst="line">
              <a:avLst/>
            </a:prstGeom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コネクタ 40">
              <a:extLst>
                <a:ext uri="{FF2B5EF4-FFF2-40B4-BE49-F238E27FC236}">
                  <a16:creationId xmlns:a16="http://schemas.microsoft.com/office/drawing/2014/main" id="{39075244-1806-3951-7439-7324D4DEDE26}"/>
                </a:ext>
              </a:extLst>
            </p:cNvPr>
            <p:cNvCxnSpPr>
              <a:cxnSpLocks/>
            </p:cNvCxnSpPr>
            <p:nvPr/>
          </p:nvCxnSpPr>
          <p:spPr>
            <a:xfrm>
              <a:off x="3782551" y="4993611"/>
              <a:ext cx="0" cy="133003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AF69501E-C880-A3C2-FE96-407EE0B59A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82551" y="6294984"/>
              <a:ext cx="6401232" cy="37407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コネクタ 42">
              <a:extLst>
                <a:ext uri="{FF2B5EF4-FFF2-40B4-BE49-F238E27FC236}">
                  <a16:creationId xmlns:a16="http://schemas.microsoft.com/office/drawing/2014/main" id="{EE6259AE-3356-866A-AAAF-F54C72AD2E2E}"/>
                </a:ext>
              </a:extLst>
            </p:cNvPr>
            <p:cNvCxnSpPr>
              <a:cxnSpLocks/>
            </p:cNvCxnSpPr>
            <p:nvPr/>
          </p:nvCxnSpPr>
          <p:spPr>
            <a:xfrm>
              <a:off x="10170622" y="4488873"/>
              <a:ext cx="24245" cy="180611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線コネクタ 56">
              <a:extLst>
                <a:ext uri="{FF2B5EF4-FFF2-40B4-BE49-F238E27FC236}">
                  <a16:creationId xmlns:a16="http://schemas.microsoft.com/office/drawing/2014/main" id="{9F7D4DC9-9055-C409-A404-875CABFDC3DC}"/>
                </a:ext>
              </a:extLst>
            </p:cNvPr>
            <p:cNvCxnSpPr>
              <a:cxnSpLocks/>
            </p:cNvCxnSpPr>
            <p:nvPr/>
          </p:nvCxnSpPr>
          <p:spPr>
            <a:xfrm>
              <a:off x="4227368" y="4993611"/>
              <a:ext cx="0" cy="83092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線コネクタ 57">
              <a:extLst>
                <a:ext uri="{FF2B5EF4-FFF2-40B4-BE49-F238E27FC236}">
                  <a16:creationId xmlns:a16="http://schemas.microsoft.com/office/drawing/2014/main" id="{580311EA-BF72-045B-1391-27BE98760D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10526" y="5795876"/>
              <a:ext cx="5693973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コネクタ 58">
              <a:extLst>
                <a:ext uri="{FF2B5EF4-FFF2-40B4-BE49-F238E27FC236}">
                  <a16:creationId xmlns:a16="http://schemas.microsoft.com/office/drawing/2014/main" id="{DB303F91-C450-416E-1127-FF45FA344C4C}"/>
                </a:ext>
              </a:extLst>
            </p:cNvPr>
            <p:cNvCxnSpPr>
              <a:cxnSpLocks/>
            </p:cNvCxnSpPr>
            <p:nvPr/>
          </p:nvCxnSpPr>
          <p:spPr>
            <a:xfrm>
              <a:off x="9904499" y="4472045"/>
              <a:ext cx="0" cy="135249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線コネクタ 78">
              <a:extLst>
                <a:ext uri="{FF2B5EF4-FFF2-40B4-BE49-F238E27FC236}">
                  <a16:creationId xmlns:a16="http://schemas.microsoft.com/office/drawing/2014/main" id="{ED1F4ADD-3110-44A1-B382-A7C84DC14E58}"/>
                </a:ext>
              </a:extLst>
            </p:cNvPr>
            <p:cNvCxnSpPr>
              <a:cxnSpLocks/>
            </p:cNvCxnSpPr>
            <p:nvPr/>
          </p:nvCxnSpPr>
          <p:spPr>
            <a:xfrm>
              <a:off x="10036925" y="4472045"/>
              <a:ext cx="0" cy="339610"/>
            </a:xfrm>
            <a:prstGeom prst="line">
              <a:avLst/>
            </a:prstGeom>
            <a:ln w="381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線コネクタ 79">
              <a:extLst>
                <a:ext uri="{FF2B5EF4-FFF2-40B4-BE49-F238E27FC236}">
                  <a16:creationId xmlns:a16="http://schemas.microsoft.com/office/drawing/2014/main" id="{9C6D689E-AE2E-EF98-FE09-BFDC96C325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995064" y="4811655"/>
              <a:ext cx="1041861" cy="0"/>
            </a:xfrm>
            <a:prstGeom prst="line">
              <a:avLst/>
            </a:prstGeom>
            <a:ln w="381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コネクタ 80">
              <a:extLst>
                <a:ext uri="{FF2B5EF4-FFF2-40B4-BE49-F238E27FC236}">
                  <a16:creationId xmlns:a16="http://schemas.microsoft.com/office/drawing/2014/main" id="{0D484F8A-BDCB-A8AE-650E-4B7276AC2C41}"/>
                </a:ext>
              </a:extLst>
            </p:cNvPr>
            <p:cNvCxnSpPr>
              <a:cxnSpLocks/>
            </p:cNvCxnSpPr>
            <p:nvPr/>
          </p:nvCxnSpPr>
          <p:spPr>
            <a:xfrm>
              <a:off x="8995064" y="1424940"/>
              <a:ext cx="0" cy="3403542"/>
            </a:xfrm>
            <a:prstGeom prst="line">
              <a:avLst/>
            </a:prstGeom>
            <a:ln w="381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線コネクタ 82">
              <a:extLst>
                <a:ext uri="{FF2B5EF4-FFF2-40B4-BE49-F238E27FC236}">
                  <a16:creationId xmlns:a16="http://schemas.microsoft.com/office/drawing/2014/main" id="{265A684D-9488-C5D9-E452-EE02ADDB86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82540" y="1420241"/>
              <a:ext cx="3912524" cy="22548"/>
            </a:xfrm>
            <a:prstGeom prst="line">
              <a:avLst/>
            </a:prstGeom>
            <a:ln w="381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線コネクタ 86">
              <a:extLst>
                <a:ext uri="{FF2B5EF4-FFF2-40B4-BE49-F238E27FC236}">
                  <a16:creationId xmlns:a16="http://schemas.microsoft.com/office/drawing/2014/main" id="{708831A8-6349-A6F5-75FF-9337F0FE6E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82540" y="1420241"/>
              <a:ext cx="0" cy="757809"/>
            </a:xfrm>
            <a:prstGeom prst="line">
              <a:avLst/>
            </a:prstGeom>
            <a:ln w="381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438016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72fe835d-5e95-4512-8ae0-a7b38af25fc8}" enabled="0" method="" siteId="{72fe835d-5e95-4512-8ae0-a7b38af25fc8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0</Words>
  <Application>Microsoft Office PowerPoint</Application>
  <PresentationFormat>ワイド画面</PresentationFormat>
  <Paragraphs>0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6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ACEM2-12 ac33811s(長岡高専)</dc:creator>
  <cp:lastModifiedBy>ACEM2-12 ac33811s(長岡高専)</cp:lastModifiedBy>
  <cp:revision>1</cp:revision>
  <dcterms:created xsi:type="dcterms:W3CDTF">2022-05-01T01:51:03Z</dcterms:created>
  <dcterms:modified xsi:type="dcterms:W3CDTF">2022-06-06T04:50:03Z</dcterms:modified>
</cp:coreProperties>
</file>

<file path=docProps/thumbnail.jpeg>
</file>